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6" r:id="rId3"/>
    <p:sldId id="314" r:id="rId4"/>
    <p:sldId id="260" r:id="rId5"/>
    <p:sldId id="318" r:id="rId6"/>
    <p:sldId id="259" r:id="rId7"/>
    <p:sldId id="319" r:id="rId8"/>
    <p:sldId id="315" r:id="rId9"/>
    <p:sldId id="317" r:id="rId10"/>
    <p:sldId id="321" r:id="rId11"/>
    <p:sldId id="322" r:id="rId12"/>
    <p:sldId id="327" r:id="rId13"/>
    <p:sldId id="323" r:id="rId14"/>
    <p:sldId id="329" r:id="rId15"/>
    <p:sldId id="328" r:id="rId16"/>
    <p:sldId id="339" r:id="rId17"/>
    <p:sldId id="330" r:id="rId18"/>
    <p:sldId id="340" r:id="rId19"/>
    <p:sldId id="341" r:id="rId20"/>
    <p:sldId id="342" r:id="rId21"/>
    <p:sldId id="331" r:id="rId22"/>
    <p:sldId id="324" r:id="rId23"/>
    <p:sldId id="332" r:id="rId24"/>
    <p:sldId id="334" r:id="rId25"/>
    <p:sldId id="325" r:id="rId26"/>
    <p:sldId id="277" r:id="rId27"/>
    <p:sldId id="257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1-25T09:50:12.3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14139 285 34 0,'0'0'16'0,"0"0"3"16,0 0 4-16,0 0 3 0,0 0 1 15,0 0-2-15,0 0 0 0,0 0-6 16,11-26-5-16,-11 26-1 0,0-1-5 0,0 1 0 15,0-2-4-15,2 1 2 0,-2-1-5 16,0 1-1-16,0-1-3 0,0 1 0 16,-2-4 1-16,-3 2 1 0,-2-1 0 15,0-1 0-15,-5 5-1 0,-4 0 1 16,0 0-1-16,-3 3-1 0,-1 3 2 16,1 5 0-16,-2 1 0 0,1 1 1 15,-1 2-1-15,1 1-3 0,0-1 2 16,2 2-2-16,0-1 3 0,0 1 0 15,1 0 2-15,1 1-1 0,1 0 0 0,4 0 0 16,-2 2 0-16,3 1 1 0,0 1 1 16,1-1-2-16,0 2 0 0,0 1-2 15,1 0 1-15,2 2 1 0,0 0 1 16,2 1-1-16,0 2 0 0,-1 3 2 16,3 1-1-16,0 4-1 0,2 2 1 15,0 1 0-15,0 2 3 0,2 1-1 16,3 1 2-16,1 0 0 0,1 1 2 15,4 2 0-15,1-1 0 0,3-2 0 16,4-2-4-16,2-2 3 0,3-4 1 0,3-2 1 16,-1-4 9-16,4-3 3 0,-1-4 8 15,-1-3 4-15,-1-3-1 0,1-4-3 16,-5-2-4-16,2-3-3 0,-2-4-6 16,-6-1-3-16,-1-2-5 0,-6 1-1 15,-4-2-3-15,-1 0-2 0,-5 0-1 0,0 0-1 16,0 0-5-16,2 0-2 15,-1 0-7-15,1 0-8 0,4 5-33 16,-2-1-44-16,3 4-127 0</inkml:trace>
  <inkml:trace contextRef="#ctx0" brushRef="#br0" timeOffset="910.41">14754 385 69 0,'0'0'41'0,"0"0"-9"0,0 0-13 15,0 0-11-15,0 0-11 0,0 0-1 16,0 0 2-16,0 0 3 0,0 0 0 16,0 0 2-16,-29 58-3 0,23-32 1 15,0 3 1-15,-2 1 1 0,-1 2 1 0,0 1 0 16,-1 2 1-16,-1 0 0 15,-1 1 1-15,3 2 0 0,-1 1-2 16,2 0-2-16,-1 0-1 0,-1-1 0 16,1-3 1-16,0-3-1 0,2-4 0 0,2-10 0 15,0-3-1-15,2-5 2 0,2-5 6 16,1 0 1-16,0-5 6 0,-2 0 6 16,2 0 12-16,0 0 8 0,0 1-9 15,0-2-8-15,0-16-13 0,0-11-11 16,0-9 1-16,0-8 2 0,6-3 2 0,2-2-1 15,4-3 2-15,0-2-2 0,4 0 1 16,-3 1-1-16,3 2 1 0,-2 4 0 16,-1 3 1-16,3 8-4 15,-4 5 0-15,2 3-2 0,-2 5-3 0,-1 2 3 16,1 4-1-16,-5 4 1 0,-2 7 2 16,-1 4-2-16,-3 0 2 0,2 0-4 15,0 0-3-15,0 0-3 0,-3 3 0 16,0-2 1-16,4 2 5 0,4 2 1 15,1 5-1-15,3 5-1 0,-3 5 0 0,1 1 2 16,-3 2-2-16,0 4 0 0,2 4 1 16,1 2 0-16,-3 3 0 15,2 3 1-15,-1-3 0 0,-2 2 0 0,2-2 1 16,-4 1-1-16,2 0 1 0,0 3 1 16,1-2-1-16,-1 1-1 0,0-1 1 15,-1-1 1-15,0-4 0 0,2-1 1 16,-3-4 0-16,-1 0-2 0,0-4 0 15,0 0-2-15,-2-4 2 0,1-1-3 16,-1-3 0-16,-1 1-1 0,2-1-2 0,-2 1-2 16,0-1-4-16,0 0-11 0,0 0-24 15,0-2-17-15,-3 1-25 0,-6-3-9 16</inkml:trace>
  <inkml:trace contextRef="#ctx0" brushRef="#br0" timeOffset="1118.72">14660 717 254 0,'0'0'0'16,"0"0"-2"-16,0 0-2 0,94-30-5 0,-62 27-8 15,0 0-15-15,-4 3-15 0,1 0-53 16</inkml:trace>
  <inkml:trace contextRef="#ctx0" brushRef="#br0" timeOffset="1460.6">15050 583 209 0,'0'0'-1'0,"0"0"6"16,0 0 0-16,0 0 2 0,0 0 0 15,0 0-1-15,0 0-2 0,94-10 0 16,-72 20-1-16,1 0 0 0,-1 2-4 16,-2 2-1-16,-4 0 2 0,1 1-1 15,-5 2 4-15,-3 1-1 0,-1 1-3 16,-4-5 2-16,-2 1 0 0,-1-2-1 15,-1-1 1-15,0 0 3 0,0-2 1 16,0 1 4-16,0-6 4 0,0 0 2 0,0-5 1 16,0 0 1-16,0 0-3 0,0 0-3 15,-1 0-2-15,-1-3-5 0,1-9-6 16,1-6-3-16,3-4-1 0,10-3-2 16,6 2-2-16,1 2-12 0,3 1-13 15,5 5-40-15,-2 5-42 0</inkml:trace>
  <inkml:trace contextRef="#ctx0" brushRef="#br0" timeOffset="1862.38">15760 549 100 0,'0'0'5'15,"0"0"15"-15,0 0 9 0,0 0 1 16,0 0-1-16,0 0-11 0,0 0-10 16,0 0-7-16,0 0-3 0,0 0-4 15,12-15 0-15,-15 15 2 0,-9 0 2 16,-5 0 0-16,-4 1 0 0,3 4 0 16,1 3 0-16,-1-1 1 0,1 3-1 15,-1 0 1-15,1 2 0 0,3 2 0 16,-1 0 0-16,2 1 1 0,2 1-3 15,2 3 2-15,3-6 1 0,2 3 0 0,2-1 4 16,2-3 2-16,0 4-2 0,0-2 7 16,6 0 5-16,3 1 3 0,5-1 5 15,-1-4 1-15,6-1-2 0,-1-1-4 16,3-3-3-16,2-4-6 0,-1-1-5 16,3 0-2-16,-1 0-5 0,-1-1-1 15,-1-4 0-15,0-1-5 0,-6 3-4 16,-2-1-4-16,-5 0-11 0,-5 3-23 15,2 1-33-15,-2 0-83 0</inkml:trace>
  <inkml:trace contextRef="#ctx0" brushRef="#br0" timeOffset="2843.11">16840 646 4 0,'0'0'21'0,"0"0"7"15,0 0 4-15,0 0 3 0,0 0 1 0,0 0-8 16,0 0-6-16,0 0-10 16,0 0-11-16,94 11-2 0,-73-23-2 0,-4 0 4 15,0-1 4-15,-2 0-2 0,-1 1 1 16,-2-2 2-16,-3 5 0 0,1-1 6 16,-6 3 2-16,0-2 0 0,1 1-1 15,-4 4-4-15,1 1-2 0,-2 3-3 16,0-1-5-16,0 1-3 0,1-2-7 0,-1 0-1 15,2 1 0-15,-2 1 3 0,1-2 5 16,-1 2 2-16,2 0 1 0,-1 0-2 16,2 5 2-16,2 7 0 0,0 3-3 15,-1 0 2-15,2 5 1 0,0-2-3 16,-2-4 2-16,2 1 1 0,0 0 0 16,0 0-1-16,2 4 1 0,-2-7 1 15,4 0 1-15,-1-3 1 0,-3-2 1 16,6 0 2-16,-4-3 2 0,-4-2 1 15,6-2 1-15,2 0-3 0,4-2-2 0,1-8-1 16,1-2 0-16,-3-5 0 0,0-1 3 16,-1-2 0-16,-2 0 2 0,-1 0 1 15,-2 2 1-15,-5 5-1 16,1-4-2-16,-2 7-2 0,-3-3-4 0,0-5-2 16,0 7-6-16,0-6-4 0,-8 4-10 0,4 6-8 15,-2-3-16-15,-2 6-9 16,2 2-10-16,-4 2-3 0</inkml:trace>
  <inkml:trace contextRef="#ctx0" brushRef="#br0" timeOffset="4962.7">17627 458 171 0,'0'0'2'0,"0"0"-2"0,0 0 4 0,0 0 6 15,0 0 5-15,0 0 5 0,0 0 3 16,0 0-4-16,0 0 1 0,0 0-3 16,9-6-3-16,-8 6 1 0,7 0-4 15,3 0-3-15,2 0 0 0,5 0-2 16,0 0-3-16,-7 0 3 0,9 0 0 16,-3 0-2-16,3 0 0 0,5 0-3 15,-1-4-1-15,-2-3 0 0,0 1 0 16,-2-4 0-16,-2-1 1 0,-1-1-1 15,-7 1 2-15,0 1 0 0,-4 2 2 0,-3 4-2 16,0 1 2-16,-3 3-2 0,0-7-3 16,0 3 0-16,-2-5-4 15,-4 1 0-15,-5 5 0 0,-5 3 0 16,-3 0-1-16,-5 0 3 0,0 8 0 0,1 0-2 16,0 2 0-16,0 3 2 0,4 1-2 15,-1 1 1-15,4 2 0 0,0 1 1 16,4 0-1-16,1 1 2 0,4-1 1 15,2-3-3-15,2 2 2 0,2 0 1 16,1-6 0-16,0 8-2 0,0-2 2 0,6-4 0 16,4 4 1-16,3-3 2 0,-3-5 1 15,2-3-1-15,5-2 0 0,3-2 2 16,6-1-3-16,0-1 0 0,5-1 1 16,2-8-2-16,3-3 0 0,-1-5 2 15,-2-1-2-15,-1-3 2 0,-3-4 2 16,-2 1 1-16,-5-3 1 0,0-1 1 0,-2 1-1 15,-6 0-1-15,1 1 0 16,-7 0 2-16,-2 3-2 0,-1 5-1 16,-4 1 0-16,1 5 0 0,-2 0 0 0,1 0 1 15,-1 6-4-15,0 1-2 0,0 5-5 16,0-1-3-16,0 1-2 0,0-2-1 16,0 2 3-16,0-1 3 0,0 1 4 15,0 0 1-15,0 12-1 0,-4 5-2 16,1 7 1-16,1 0-1 0,2 2 1 0,0 1-1 15,2 2 0-15,2 0-2 0,5 1 2 16,-2-1 1-16,3 0-1 0,4 0 3 16,0-3-1-16,1-3-1 15,3-2 2-15,1-2 1 0,0-4 0 0,2-2 1 16,2-4 1-16,3-4-2 0,2-4 1 16,2-1-1-16,5 0 0 0,1-6-1 15,5-3 1-15,2-2-2 0,-3-4 1 16,1-2 5-16,-5-1 0 0,-4 0 2 15,-3 1 6-15,-6 0-1 0,-3 1 1 0,-7 0 2 16,-2 0-5-16,-5 2 0 0,-1 0-2 16,-2 4-1-16,-3-2-2 0,1-1 0 15,-1 3-1-15,0-1 0 16,-1 2-1-16,-4 0-2 0,-1 1-2 0,-2 1-1 16,-2 4 1-16,-6-2-3 0,-3 4 3 15,-4 1-1-15,-1 0-2 0,0 8 2 16,0 2-1-16,-1 5 1 0,-1 2 0 15,2 3 0-15,2 2 0 0,-1 3 0 16,2-2 0-16,4 1 1 0,0 0-2 0,4-1 1 16,1 1-2-16,5 0 2 0,2-7 0 15,3 0 0-15,2-7 3 0,0 1 0 16,0-1 1-16,2-1 2 0,3-2 1 16,4-4 3-16,8-3-1 0,3 0-2 15,5-10 0-15,4-10-2 0,-2-6 1 0,2-5 2 16,-1-3 3-16,-1-4-2 15,-3-1-1-15,1 0 1 0,-3 1 0 16,-2 2 0-16,-1 1 1 0,-6 3 0 16,-3 3 0-16,-2 3-1 0,-3 8 2 0,-4 2 0 15,1 6-3-15,-2 4-1 0,1 2-4 16,-1 4-4-16,0-2-4 0,0 2-4 16,0-2 0-16,0 2 2 0,0 0 3 15,-1 0 3-15,-5 8 1 0,-4 9 1 16,0 4-1-16,3 2-1 0,-2 3 1 0,3 0 0 15,0 1-2-15,2 0 0 0,3-1 1 16,-1 1 2-16,2-1 0 0,0-2 0 16,0 1 1-16,3-3 1 0,6 0-1 15,4-1 0-15,-2-1 1 0,6-2-1 16,1-3 1-16,2 0 2 0,3-4 0 16,-1-2 2-16,1-1 2 0,2-4 0 15,-2-2 0-15,-3-2 1 0,3 0-3 16,-1-6 1-16,-2-4-3 0,2 1-1 15,1-3 0-15,-2 0 2 0,0-2-1 0,1-1-2 16,-5 0 0-16,-1-2 1 0,-4-1 1 16,-1-2 0-16,-4 1 1 0,-2 4-1 15,-2-3 1-15,-2-2 0 16,-1 6 0-16,0-6 0 0,0 8 1 0,0 6-1 16,0 1 1-16,0 5-3 0,0-1 1 15,0 1-1-15,0-2-1 0,0 1-4 16,0 0 0-16,0-1-2 0,0 0-1 15,0 1 1-15,0-1 0 0,0 2 3 16,0 0 2-16,3 0-4 0,1 11 3 0,3 5 0 16,2 6-2-16,-3-1 0 0,0-2 2 15,-2-4-1-15,2 0 0 0,-3 0 2 16,0-5-3-16,-2 7 1 0,1-6-2 16,-2 1 1-16,0 3-4 0,0-5-4 15,-3 6-13-15,-2-2-17 0,1-5-32 0,-5 3-32 16</inkml:trace>
  <inkml:trace contextRef="#ctx0" brushRef="#br0" timeOffset="5082.45">19228 284 186 0,'0'0'-117'16</inkml:trace>
  <inkml:trace contextRef="#ctx0" brushRef="#br0" timeOffset="6137.62">19400 452 391 0,'0'0'-11'15,"0"0"-6"-15,0 0-1 0,0 0 7 0,0 0 4 16,0 0 3-16,0 0 3 0,0 0 2 16,0 0-1-16,0 0 1 0,73 83 1 15,-71-56-2-15,1 1 0 16,1 1 0-16,-2-2-3 0,-1 1 2 0,1-8 0 16,1-4 2-16,-2-4 1 0,-1-7 1 15,2 1 5-15,-2-6 7 0,0 0 10 16,0 0 6-16,1 1-5 0,1-1-7 15,5 0-8-15,6-6-10 0,3-9 2 16,7-4-2-16,-2-3-1 0,1 1 1 0,1-2 0 16,0 2 0-16,2-2 0 0,-5 4 1 15,1 2 1-15,-8 4-2 0,1 4 0 16,-7 5-6-16,-4 2-2 0,2 1-1 16,2 1-1-16,1 0 2 0,7 0 4 15,4 4-3-15,-5 4 0 0,2 1 0 0,-1 0 1 16,0 4 4-16,1-2 2 15,0 1-1-15,-3-1 0 0,3 0-1 0,-3-2 0 16,3 2 4-16,-1-4 0 16,2 3-1-16,-1-3 3 0,3-1-2 0,1-3 1 15,2 0 0-15,1-3 0 0,3 0-1 16,0-1 1-16,0-6 0 0,-3 1 3 16,-1 1 0-16,-2-4-1 0,-3 2 1 15,2-2-3-15,-4-3 2 0,-4 4-3 16,-1-2 2-16,-1-2 1 0,-4 4-5 0,3-6 1 15,-4 5 0-15,-1-3-4 0,-1 1 2 16,-2-2-1-16,0 1 1 0,0-2 0 16,0 1 0-16,0 5 0 0,-2-3-1 15,-4 3-3-15,2 2-2 0,-6 2 0 16,-5 1 0-16,-2 3 3 0,-3 0 1 16,-2 3-1-16,0 3 0 0,2 3 0 15,0 2 2-15,1 2-1 0,3 1-2 16,2 0 1-16,2 1 0 0,0 0-1 15,4-4 2-15,2 2 0 0,2-3 0 0,1 2-1 16,0-2-1-16,3 1 1 0,0-1-1 16,3-2-1-16,9 1-1 15,3-3 0-15,6-2 1 0,2-4 0 0,3 0 2 16,0-2-1-16,-2-4 3 0,-2-4 1 16,0 1 2-16,-2-1 2 0,-7 4 0 15,0-2 0-15,-3 2-2 0,-3 0 1 16,6-1 0-16,-7 2-3 0,-3 2 1 15,1 1-2-15,-4 2-4 0,0-2-2 16,0 2-1-16,2 0 0 0,-1 0 3 0,4 0 2 16,-2 2 2-16,2 8-1 0,1 5 1 15,-2 3 0-15,2 4 2 0,-1 3 0 16,1 2 0-16,0 2 0 0,0 3-1 16,2 4-1-16,-1 5-1 0,1 2-1 15,-2 2 3-15,-1 2 0 0,-4 3 2 0,-1 0 1 16,0 4-2-16,-4-1-1 0,-6 0 1 15,-2-3-2-15,-3-2 0 16,-2-3-1-16,-3-6 2 0,-2-4-3 16,-4-5 3-16,0-4 3 0,-3-3-2 0,-1-3 1 15,1-5 3-15,-3-5-2 0,2-5 3 16,-2-5 2-16,2 0-1 0,-1-12 1 16,2-5 2-16,2-6-6 15,5-6 3-15,3-6 0 0,6-7-3 0,5-11 0 16,8-11 3-16,0-9-4 0,13-7-3 15,4-2 0-15,6 1-8 0,3 10 0 16,5 8-5-16,2 9-12 0,5 10-28 0,2 10-41 16,8 5-111-16</inkml:trace>
  <inkml:trace contextRef="#ctx0" brushRef="#br0" timeOffset="6530.46">20858 200 289 0,'0'0'-4'15,"0"0"3"-15,0 0 2 0,94 9 3 16,-71-1 4-16,0 4 2 0,0 3 5 16,0 3 1-16,3 4 5 0,2 5-2 15,1 2-6-15,0 5-1 0,-1 5-9 0,-2 1 1 16,-6 6-4-16,-5 3 0 15,-6 2-2-15,-9 5 0 0,-1 4 0 16,-14 3 0-16,-10 3 0 0,-11-1 0 16,-10-1 0-16,-12-2-4 0,-7-3-11 0,-12-2-20 15,-6-3-66-15,-7-7-124 16</inkml:trace>
  <inkml:trace contextRef="#ctx0" brushRef="#br0" timeOffset="7418.48">16851 292 123 0,'0'0'19'0,"0"0"-7"16,0 0-6-16,0 0-5 0,0 0-1 15,0 0-1-15,0 0-1 0,0 0 5 16,0 0-1-16,-42-7 3 0,29 7 1 16,3 0 0-16,-8 3-3 0,-2 1 1 15,1 4-2-15,2 1 2 0,0 1-2 16,0 0 2-16,-1 2-1 0,1 0 0 15,2 4-2-15,-1-1-1 0,3 3 1 0,3-1-2 16,-3-1 1-16,7-3 0 0,0 0 1 16,0 1 1-16,2-5 1 0,-1 8 1 15,2-7 2-15,1 2 3 16,1 0 2-16,1 2 2 0,0 4 3 0,0-7-1 16,0 6 0-16,0-7 1 0,1 0 3 15,7 3 1-15,-3-6 0 0,5 3 1 16,2-3-4-16,4 0-1 0,3-1-6 15,-4-4-1-15,3 0-5 0,-8-2 0 16,3 0-3-16,0 2-1 0,0-2 0 0,0 0-1 16,0 0-1-16,-1 0-3 0,0 0-2 15,2-2-5-15,-2-1-17 0,0 0-39 16,-6 2-92-16</inkml:trace>
  <inkml:trace contextRef="#ctx0" brushRef="#br0" timeOffset="14350.46">14193 4414 61 0,'0'0'23'0,"0"0"-1"15,0 0-2-15,0 0 1 0,0 0-3 0,0 0-2 16,0 0-3-16,0 0-2 0,0 0-3 16,3-15-1-16,-3 13 0 0,0 1 0 15,0-1-1-15,0-6 1 0,0 3 0 16,0-2 0-16,0-5-1 0,0 7 1 15,0 0-1-15,1-6-1 0,1 5-1 0,-1-5 1 16,1 1 0-16,-1 1 2 0,-1-2 1 16,0 6 2-16,3-5 3 0,-2 5 0 15,-1 1 0-15,2-1-6 0,-2 5-2 16,0-1-1-16,0 1-2 0,0-2 0 16,1 0 1-16,-1-3-3 0,2-2 1 15,-2 1-2-15,2 2 2 0,-2 4-1 16,0-2 0-16,0 2-1 0,0-1-1 15,2-1 0-15,-2 2 0 0,0-1-2 16,0 1 1-16,0-2-2 0,0 2 2 0,0 0 1 16,0 0-1-16,0 0 2 0,0 0 0 15,1 0 0-15,-1 3 1 0,2 3 0 16,-2 7 0-16,1-3 2 0,1 2-2 16,-2-1 1-16,1 1-1 0,-1-2 0 15,2 1 3-15,-1 1-3 0,-1-3 1 0,3 2 0 16,-3 0-1-16,1-2 1 0,1 2 0 15,-1-1 0-15,-1 1 2 16,2-1-1-16,-2 1 0 0,1 1 3 16,-1-1-2-16,0-1 1 0,0 2 5 0,2-1-7 15,-2 1 5-15,0-1-4 0,0-5 1 16,0 4-3-16,0-3 1 0,0-1 0 16,1 6 0-16,-1-6 0 0,2 5-1 15,-1 1 0-15,2 0-1 0,0 3 0 16,-2-4 0-16,2 4 0 0,-2-5 0 15,1 3 0-15,-1-3 1 0,1 1 0 0,1 1 1 16,-2-3-2-16,1 2 2 0,-2-7-2 16,1 7 2-16,1-5 0 15,-1 6-2-15,1-1 1 0,-1 1-1 0,3 5 0 16,-4-2 0-16,4 2 0 0,-1-1 0 16,-1 1 0-16,1 0 0 0,-2 1 0 15,2-3 0-15,0 2 0 0,-1-7 0 16,-1 7 2-16,2-5-2 0,-3 0 1 15,1 1-1-15,1-1 1 0,-1 6-1 0,2-8 0 16,-2 8 0-16,1-1 0 0,-1-5 1 16,2 8-1-16,-1-3 0 0,1 1 0 15,-2 5 3-15,3-2-2 16,-2-6 3-16,1 2-4 0,-2-1 1 0,1-2-1 16,1 4 1-16,-1 0-1 0,0-5 0 0,1 5-1 15,-2-1 2-15,2-5-1 16,0 5 1-16,0 0-1 0,-2-2 0 15,2 1 0-15,0 1-1 0,0 0 1 16,0-1 0-16,1 1 0 0,-4 0 1 0,3 1-1 16,-2-6 1-16,-1 9 0 0,2-3-1 15,-2-4 1-15,0 6-1 0,0-2 0 16,0-6 2-16,1 8-4 0,-1-2 2 16,2-4 0-16,-1 4 0 0,1-1 0 15,-1-5 2-15,2 4-1 0,-1-5-2 0,-1 2 1 16,1-3 1-16,-1 2-1 0,-1 6 0 15,3-1 1-15,0 0 1 16,-1 1-1-16,-2 0 2 0,2-6-3 16,-1 8 2-16,-1-2-2 0,2-7 0 0,-2 7 0 15,1-6 0-15,-1 2 0 0,0 0 0 16,0-1 1-16,0 7 0 0,0-6-1 16,0 6 1-16,0-1 0 0,0-7-1 15,0 8 1-15,0-8-1 0,0 0 0 16,0 0 0-16,0 2 0 0,0 4 1 0,0-4 0 15,0 4 3-15,0-4-1 16,0 0-1-16,0 5 1 0,0-6-1 0,-1 5 0 16,1-6-2-16,-2 0 0 15,1 1 1-15,1-6-2 0,0 5 1 0,0-6 1 16,0 0-1-16,0 5 1 0,0-7-1 16,0 0 1-16,0 8-2 0,0-8 1 15,0 0 0-15,0 3 0 0,0-3 3 16,1 0-3-16,-1 1 2 0,2 1-2 15,-2-6 0-15,0 0 0 0,0 0 0 0,0 2 0 16,1-1 2-16,-1 1 1 0,0-1-1 16,2 1-2-16,-2-1 1 0,0 1-2 15,0 0 1-15,0-2 0 0,1 1 1 16,-1-1-1-16,0 2 0 0,0-2 1 16,0 1-2-16,0-1 3 0,0 1 0 15,0-1 0-15,2 0 0 0,-2 2-1 16,0-2 1-16,0 0-1 0,0 1 1 15,0-1 0-15,0 0-1 0,0 0-1 16,0 2 0-16,1-2-1 0,-1 0 1 0,0 0 0 16,0 0 1-16,2 0 1 0,-1 0-1 15,-1 0 0-15,7 0-1 0,-1 0 0 16,0 0 2-16,0 0-2 0,-2 0 2 16,2-2-2-16,-2 1 1 0,6-1-1 15,-3 1 0-15,4-2 1 0,0 0-2 0,-1 1 2 16,-1-1-1-16,4 2 0 15,-3-1 0-15,2 1 0 0,-1-1 0 16,1-1 0-16,-2 2 1 0,1-1-1 16,1-1 1-16,-9 1 0 0,10 1-1 0,-7-1 3 15,5 1-3-15,5-3 1 0,-6 2-1 16,6-3 0-16,-1 2 1 0,-5 0-1 16,6-1 0-16,-6 2 0 0,3-1 1 15,-2 0-1-15,0 0 0 0,1 0 0 16,-1 2 0-16,-1-1 0 0,-3 1 0 15,3-1-1-15,-4 2 0 0,0-2 2 16,5 2-1-16,-5 0 0 0,0 0 1 0,7-1-1 16,-7 1-1-16,5 0 1 0,2-2 0 15,-9 2 0-15,8-1 1 0,-6 1-1 16,8 0-1-16,-2 0 2 0,2 0-1 16,-2 0 0-16,0 0-1 0,0 0 0 15,-1 0 1-15,-1 0 1 0,-3 0 0 16,3 0-1-16,-4 0 1 0,-2 0-2 15,2 0 1-15,-6 0 0 0,0-2 0 0,0 2 1 16,3 0-2-16,-2 0 2 0,1 0-2 16,-1 0 2-16,1 0-1 0,-1 0 0 15,1 0 1-15,-1 0-1 0,-1 0 1 16,3 0 0-16,-2 0 1 0,1 0 0 16,-1 0 2-16,1 0-1 0,-1 0 0 15,1 0-1-15,-1 0 0 0,1 0-2 16,-1 0 0-16,1 0 0 0,0 0 0 15,-2 0 1-15,2 0-1 0,-2 0 1 16,1 0 1-16,-1 0 1 0,2 0 0 0,-2 0 1 16,0 0 1-16,1 0 2 0,-1-1 0 15,0 0-1-15,1-1 0 0,-1 1 0 16,0-1-2-16,2 0-2 0,-2 1-1 16,0-5 0-16,1-2-1 0,-1 2 0 15,2-4 0-15,-2 3 0 0,1-5-1 0,-1 0 2 16,0 6 0-16,2-6-1 15,-2 6 2-15,0-8-2 0,0 2 1 16,0 6 0-16,0-6 1 0,0 4-1 16,0-6 2-16,0 2-2 0,0 6-1 0,0-8 0 15,0 9 1-15,0-9-1 0,0 2 1 16,0 0 0-16,0 0 0 0,0 1-1 16,-2-1 1-16,2 6-1 0,-1-7 1 15,1 6 1-15,-2-7-1 0,2 0 1 16,-1 1 1-16,-1-1 0 0,1 1 0 15,0-1 1-15,-1 0-2 0,1 0 0 16,-1 2-5-16,2-1 3 0,0 1-3 16,0-2 3-16,0 2 0 0,0 0-1 15,0-2 2-15,0 2 0 0,0-2 1 0,0 2 1 16,0-2 0-16,0 1 0 0,0-1-1 16,0-5 0-16,0 6-1 0,0-5 0 15,0 6 0-15,0-2-1 0,0 0 1 16,0 1-1-16,0-9 0 0,0 11 1 15,0-9-1-15,0 8 0 0,0-3 1 0,0-5-1 16,0 8 1-16,0-8-2 0,0 6 3 16,0-1-2-16,0-5 0 0,0 7 3 15,0-9-3-15,0 10 0 0,0-1 0 16,0-1-1-16,0 0 1 0,0 0 1 16,0 1-1-16,-2-6 0 0,0 8 1 0,1-8-3 15,-1 3 2-15,1 4 1 16,-1-7-2-16,1 7 3 0,-1-1-5 15,-1-5 4-15,2 5-6 0,-2-5 4 16,2 1 0-16,-2 5-2 0,1-8 2 0,-1 2 0 16,2 0 1-16,-3 0 0 0,2 0 0 15,-1-2-1-15,2 1 2 0,-2 0-1 16,3 1 0-16,-1 0 0 0,1 5 0 16,-2-8-1-16,1 3 2 0,-1 4-1 15,2-7-1-15,0 1 2 0,0 6-2 0,0-5 1 16,0 0 0-16,0 7-1 15,0-6 2-15,0 8-1 0,0-4 0 16,0 2 0-16,0-2 0 0,0 0 0 16,0 2 1-16,-1 0-1 0,-1-1 1 0,2 0-2 15,-1 1 1-15,-1-1 0 0,1-1 0 16,-1 2 1-16,1-4 0 0,1-3 0 16,-2 5-5-16,0-5 4 0,2-1-6 15,-3 6 6-15,3-6 0 0,-3 0 2 16,2 9 0-16,-2-9-3 0,1 1 1 0,-1 7 0 15,2-6-1-15,-1 8 1 0,1-1 2 16,1 0-3-16,-2 1 1 0,1-1 0 16,-1 5-3-16,1-5 3 0,1 5 2 15,-3-5-2-15,3 1 1 0,-1-2-1 16,-2 1 0-16,2-1 0 0,-2 0 1 16,1 0-1-16,-1-1-1 0,2 3 1 15,-2 0 0-15,1 5 0 0,2 0 0 16,-1 1 0-16,-2-1-1 0,3 1 1 15,0-1 0-15,-1 1 0 0,-1-1 2 0,1 0-2 16,1 1-1-16,0 4 1 0,-2-2-3 16,2 2 3-16,0-1 2 0,-1 0-1 15,1-1 0-15,-2 0-1 0,2 1 0 16,-2-1 0-16,2 1 0 0,0-1 1 16,-2 2-1-16,2-2 0 0,0 1-1 15,-1 0-1-15,1-1-5 0,-2 2-11 16,2-1-31-16,-4 1-45 0,-5 1-113 15,-4 7-65-15</inkml:trace>
  <inkml:trace contextRef="#ctx0" brushRef="#br0" timeOffset="17735.59">11610 11664 66 0,'0'0'15'0,"0"0"-5"0,0 0-1 16,0 0-3-16,0 0 1 0,0 0 2 0,0 0-1 16,0 0 1-16,0 0 1 0,-9-7-1 15,9 6 0-15,-1-1-2 0,1 1-1 16,0-1-4-16,0-2 0 0,6-2 0 16,1 0-1-16,5-2 1 0,2 2 1 15,2 2-1-15,4-3 0 0,0 1 2 0,1 2-3 16,-5 1 3-16,0 1-1 15,-1-1 0-15,-3 1-1 0,5 1 1 16,-6-1 1-16,1 1 1 0,7 0-1 16,0-1 0-16,8-1 1 0,-1 0-3 0,1 0 0 15,0 0 0-15,-1 1-1 0,2 1 0 16,-4-2 1-16,1 1 1 0,-9 1-1 16,2-2 0-16,0 1 2 0,1 0 1 15,-1 1-3-15,0-2 1 0,-1 2 1 16,1-1-2-16,5 1 4 0,0-2-1 0,0 1-2 15,0-1 0-15,3 1-2 16,3 0 0-16,0 0 0 0,0 2-1 16,0-1 2-16,-2 1-2 0,2 0 1 15,-2-2-1-15,2 2 1 0,-1 0-1 0,0-2 1 16,-1 2-1-16,-1 0 2 0,1-1-1 16,-1-1 1-16,2 1-2 0,1-1 0 15,0 1 1-15,1-1-1 0,3 1 0 16,-1 0 1-16,1-3 0 0,1 1-2 15,-1 0 1-15,-3 0 1 0,1 0-1 0,-1 0 4 16,-4 0-3-16,4 0 0 0,-2-2 0 16,1 3-1-16,-1-2 1 0,2 1-1 15,0 2 1-15,1-1-1 0,-1 0 0 16,3 1-2-16,2 1 2 0,-2-1 1 16,2 1-1-16,1-2 1 0,-1 1-1 0,-2-1 3 15,0 1-2-15,-2-1 0 0,-4 2 1 16,2-1-2-16,-3-1 4 15,0 0-2-15,1 1 2 0,1-1-1 16,0 1-2-16,3 0-2 0,2-1 1 0,1 1 0 16,-1-3 0-16,0 3 1 0,-1-1-1 15,1 1 0-15,-1-1 0 0,-3-1 4 16,6 2-2-16,-3-2 3 0,1 0-2 16,-1-1-2-16,0 1 2 0,-4 2-2 15,0 0 2-15,1-1 1 0,-2 1-2 0,2-2-1 16,0 1 0-16,3 0 1 15,1 1-1-15,0-1 0 0,4-1-1 0,-3 2 0 16,0 0 0-16,-1-3 1 16,0 3 0-16,-2-1 1 0,-1 1 0 0,-3-1-2 15,1 2 1-15,-1 0 0 0,1 0 1 16,2 0 3-16,3 0-4 0,1 0 0 16,2 0 0-16,1 0-1 0,-1 0 1 15,2 0-1-15,1 0 0 0,3 0 0 16,-3 0 0-16,2 0 1 0,-5 0-1 0,-3 0 0 15,-2 0 2-15,-4-1-2 16,-1 1 2-16,-2-2-2 0,1 1 1 16,1-1 1-16,-3 1-1 0,3-1-1 15,2 1 0-15,-1-1 0 0,1 2 0 0,-2-1 0 16,1 1 0-16,-2-2-1 0,1 0 1 16,0 1 0-16,-2-1 1 0,-1 0 1 15,1 0-2-15,-1 1 0 0,1-3 1 16,1 3-1-16,-3-2 1 0,1 1-1 15,1 1 0-15,1-2 0 0,1 2 0 0,0-1 0 16,3 2 0-16,0-2 0 0,4 1-1 16,2 1 0-16,-2 0 1 0,2 0 0 15,-2 0-2-15,-1-2 2 0,-2 2 2 16,-1-2-4-16,0 1 2 0,-2 0 2 16,-2-1-2-16,3 1 1 0,-1-1-1 15,1 1-1-15,-1-1 1 0,3 2 1 16,1-1-2-16,-1-1 2 0,2 2-1 15,0-2-1-15,0 2 2 0,-1-1-1 16,1-2 0-16,-1 1 0 0,-1 0-1 0,0 0 1 16,-1-1 1-16,-1 1-1 0,-1 1 0 15,1-1 0-15,-1 1 0 0,-1 1 0 16,2-2 1-16,-1 2 0 0,2-1-2 16,1-1 1-16,1 2-1 0,-2 0 0 15,1 0-1-15,-2 0 1 0,-3 0-1 0,-5 0 1 16,0-1 1-16,0 1-4 0,0 0 8 15,8-2-2-15,-1 1 0 16,-1-1 1-16,0 1-3 0,3 1 0 16,-3-2 0-16,0 0 1 0,2 1-1 0,1 0 0 15,1-1 0-15,0 1-1 0,-1-1 2 16,2 1-1-16,-4 1 0 0,2-2 1 16,-2 2-1-16,-7 0 0 0,0 0 0 15,0 0 0-15,-3 0-1 0,8 0 0 16,-4 0 1-16,1 2-3 0,-3-1 3 15,1 2-1-15,0 0 0 0,-5-2 0 16,3-1 1-16,0 2 0 0,-4-2 0 16,5 0 1-16,-6 0-1 0,0 0 1 15,-1 0 0-15,2 0 2 0,-2 0-3 0,2 0 1 16,4-2-2-16,-7 1 0 0,8 1-1 16,0 0 1-16,-1 0 1 0,6 0 0 15,-1 0-1-15,0 0 0 0,-7 0 0 16,3 0 1-16,-1 0 0 0,-6 0 1 15,7 0 0-15,-2 0-1 0,-4 0 0 0,6 0 0 16,-6 0 0-16,0 0 0 0,2 0-1 16,-1 0 2-16,5-1-1 0,-8-1 0 15,7 2 2-15,-7-1 1 0,1-1-2 16,5 1 1-16,-5-3 0 0,5 1 2 16,-7 2-2-16,2-1 1 0,5-2 0 15,-5 3-2-15,5-3 0 0,-1 1 0 16,-5 1-1-16,6 0 1 0,-5 0-1 15,-1 1 0-15,0-1 1 0,-4 1 1 16,4-1 1-16,-7 1 1 0,0-1 4 0,1 2 3 16,-5 0 4-16,0-2 3 0,0 2 0 15,2 0-2-15,0-1-4 0,-1 1-5 16,1-2-4-16,-1 2-2 0,1-1 0 16,-1 1 0-16,0-1 0 0,1 1-1 15,-1-2 0-15,1 2 1 0,-1-1-1 0,1 1 4 16,-1-2 0-16,1 2 2 15,-1-1-2-15,1 1 1 0,-1-2-2 16,1 2-1-16,-1-2-1 0,2 2-1 16,-2 0-2-16,-1-1 2 0,1 1-1 0,-1 0 1 15,2-2 1-15,-2 2-1 0,1 0-1 16,-1 0 0-16,2-1 1 0,-1 1-2 16,1 0 3-16,-1 0-2 0,1-2 1 15,4 2 0-15,0-1-1 0,-2-1 1 16,7 1-1-16,-5 1 0 0,6 0 1 15,-1-2-2-15,1 2 5 0,1-1-4 16,-2 1 1-16,3-2 1 0,-3 1-2 16,1 1 2-16,-2-4-4 0,1 3 5 15,-6 0-1-15,-1 1 0 0,0-2 2 0,2 2-4 16,0 0 1-16,-1 0 0 0,0-1 0 16,-1-1 1-16,1 1-3 0,-1 1 3 15,-4 0-2-15,0-2 1 0,0 2 2 16,2 0-5-16,0 0-5 0,-1 0-12 15,-1 0-45-15,2 0-74 0,-2 0-118 0</inkml:trace>
  <inkml:trace contextRef="#ctx0" brushRef="#br0" timeOffset="45725.75">14035 4432 30 0,'0'0'8'0,"0"0"-1"0,0 0 2 16,0 0-1-16,0 0 3 0,0 0 2 16,0 0 1-16,0 0 3 0,0 0-2 15,-1-3 0-15,-1 2 0 0,2 1 0 16,0 0-3-16,0-2 2 0,0 0-2 0,0 1-2 16,0-1-3-16,0 1-2 0,0-1-2 15,0 1-1-15,0 0 1 16,0-1-2-16,0 0 2 0,0 1-1 15,0-1-1-15,0-4 0 0,2 2-2 0,-1-1 2 16,3-4 1-16,-1 6 1 0,0-2 0 16,3-1-2-16,-3 3 2 0,0 0-3 15,4-1 1-15,-4 2-1 0,0-1 1 16,4 0-1-16,-2 2 0 0,-1-1 0 16,6-1 0-16,-6 2 1 0,1-1-1 0,3 0 1 15,-3 2 1-15,0-1 0 0,4-1 0 16,-3 2 0-16,-2-1-1 0,2 1 0 15,0-2 0-15,-1 2 0 0,0 0 0 16,1 0-1-16,0 0 0 0,-1 0 0 16,8 0-1-16,5 0 1 0,-7 0 0 15,7 2 0-15,-1-1 1 0,-4 1-1 16,6 1 2-16,-1-3-1 0,-6 2 0 16,7-1-1-16,-9 1 0 0,0-1 1 15,3 1-1-15,-4-1 0 0,1 1-1 0,-6-2 2 16,8 1-2-16,-8 0 1 0,-1-1 0 15,7 2 0-15,-3 0 1 0,2 1-1 16,1-2-1-16,2 2 1 16,-4-1 0-16,1 1 0 0,1-2 0 0,-4 1 0 15,3 1 0-15,-3-1 0 0,2-1 0 16,4 2 0-16,-8-2 1 0,6 1 0 16,-5-1 0-16,0 1 1 0,5-1 0 15,-5 1-1-15,-1 0 0 0,9-1-1 16,-7-1-1-16,7 2 1 0,1-2-1 0,-2 0 1 15,2 1 1-15,-5-1-1 0,4 0 1 16,-3 0 1-16,3 0-1 0,-8 0 0 16,5 0 1-16,-5-1 0 0,0-1 2 15,1 1-1-15,-3-3 0 0,1 3-2 16,3-4 0-16,2 3-2 0,-2-5-1 16,0 3-1-16,1-1 0 0,0-1 2 15,-1 0 1-15,1 2 1 0,-2-2-1 16,2-1 2-16,-5 4-1 0,1-3 2 15,-1 2-2-15,0-5 0 0,0-1 0 0,0 6 0 16,-2-5-1-16,1 4 1 0,-1 1-1 16,1-7 0-16,-2 7 0 0,0-2 0 15,2 1 0-15,-2-1 0 0,0 1 0 16,0-5-1-16,-2 1 0 0,0 4-1 16,-5-1-1-16,6 3 2 0,-7-3 0 0,1 2 1 15,-3-1 0-15,3 2-1 0,-4-1 1 16,2 2 0-16,-2 0-1 15,3-1 1-15,-5 2 0 0,3-1-1 0,-2 2-1 16,-1 0 1-16,0 0 0 0,-6 0 0 16,3 0 1-16,-1 3-1 0,1 0 1 15,-1 1 0-15,-1 0 0 0,2 1 1 16,2-2-1-16,4-1 0 0,0 0 0 16,1-1-1-16,-1 2 1 0,1 1-1 15,2-1 0-15,-2 0 1 0,2 1-2 0,0-1 2 16,-1 2 0-16,1-1 0 0,0 1 0 15,0-1 0-15,0 3 0 0,-6 0-1 16,1 2 1-16,-3 2-1 16,0-1 1-16,0 1 0 0,4-2 0 0,-1 0-1 15,6-3 1-15,-2 2-1 0,0-2 1 16,4-3 0-16,0 3 0 0,1-3 1 16,0 0 0-16,0 0-1 0,3-3-1 15,0 0 0-15,-4 3-3 0,-2 5-3 16,-3 1-12-16,-1 6-22 0,-4-3-21 0,5-2-22 15</inkml:trace>
  <inkml:trace contextRef="#ctx0" brushRef="#br0" timeOffset="49210.71">14698 4517 78 0,'0'0'34'0,"0"0"-4"15,0 0-4-15,0 0-7 0,0 0-6 0,0 0-6 16,0 0-1-16,0 0-1 0,0 0 2 15,5-12 3-15,-3 10 3 0,-2 1 0 16,0-1 3-16,2 1-2 0,-2 0 1 16,0-7 0-16,0-6 1 0,0-4 0 15,0-6-1-15,-2-1 0 0,-1-3 1 16,0-7-2-16,3-9-2 0,0-6-1 16,0-9-4-16,4-1 2 0,2-5-4 15,1-1 0-15,1 0-2 0,-1-4-5 16,3 0 4-16,-3-3-5 0,2 0 6 0,0 2 0 15,2 4-1-15,1 4 3 0,0 5-2 16,0 6 0-16,-2 4-3 0,3 5-3 16,-4 5 1-16,0 5-3 0,-2 4 6 15,-1 5 0-15,-2 7-1 0,0 2 2 16,-1 4-4-16,0 0 4 0,0-1-1 0,0 2 0 16,1-1 0-16,-1 6 0 0,0-4 1 15,-2 5-1-15,1-1-1 16,-1 3 1-16,-1 2-2 0,0-2 0 15,0 2 0-15,2-2 0 0,-2 1 0 0,4-4 0 16,-1 1 0-16,4-2 1 0,2-1-1 16,0 2-1-16,-1 0 1 15,4 0 0-15,-2 2-1 0,3 3 0 0,6-1 0 16,1 1 2-16,3 0 0 0,0 1 1 16,2 2-1-16,-1 2 0 0,2-3 0 0,-1 1 1 15,6-2-1-15,2-1 0 0,4 0 0 16,2 1-1-16,-1-1 1 0,3 0 0 15,-1 0 0-15,-4 0-1 16,0 0 1-16,1 2 0 0,-3 1 0 0,1 0 0 16,-2 2 0-16,-1-2-2 0,-2 1 2 15,2-1 0-15,0 2 2 0,1-3-2 16,6 0 1-16,0 0 0 0,7-2-1 16,1 0 1-16,2 0 0 0,1 0-1 15,-2-2 0-15,3-2 0 0,-2 1 0 0,2-2 1 16,1 2-1-16,-3-1 0 0,3 1 0 15,-3-1-1-15,-1 1 1 0,1 0 0 16,-3-1 0-16,3 1 1 0,1-3-1 16,2 1 0-16,1-1 0 0,3 0 1 15,4 0-1-15,-2 0 1 0,5 0 0 16,1-2-1-16,-2 1 0 0,2 1-1 16,-4 1 1-16,1 2 0 0,-2 0 0 15,0 1 0-15,-2 2 1 0,3-1 1 16,-1 1-2-16,0-1 0 0,2-1 1 0,0 1-2 15,4-3 1-15,1 3 0 0,1-2-3 16,2 1 3-16,-1-1 0 0,2 0 0 16,2 2 1-16,-1-2-1 0,0-2 2 15,-2 2-2-15,0 0 0 0,-2-2 0 16,-4 2-2-16,0-1 2 0,-4 0 2 0,0 0-1 16,0 0 0-16,2 1 0 0,3-2 0 15,-1 2-2-15,4 0 1 16,1 0 0-16,2-1 0 0,0 1 0 15,1-2 0-15,2 2 1 0,1-2-1 0,-1 2 0 16,-1 0 0-16,0 0 0 0,-2 0 0 16,-2 0 0-16,1 0 0 0,-2 0 0 15,-1 0 0-15,2 1-1 0,3-1 1 16,3 2 0-16,1-1 1 0,3 1-1 16,-3-2-1-16,2 0 1 0,-5 0 0 0,2-2 1 15,0 2-1-15,-3 0-1 0,1 2 1 16,2-2 0-16,-2-1 0 0,0 3 1 15,-2-2 0-15,-2 0-1 16,-2 0 1-16,-1-2-1 0,2 1 0 0,1 0 1 16,0-1-2-16,0 0 1 0,3 2 0 15,1-1 0-15,-1 1 1 0,-3-2 0 16,-3 0-1-16,0 1 1 0,-4-1-1 16,0 1-2-16,-4-1 2 0,-2 2 0 15,-3-1 0-15,-4 0 2 0,-2 0 0 0,-4 1-1 16,-4 0-1-16,1 0 1 0,-5 0-1 15,0 0 1-15,-3 0 0 0,0 0 0 16,-2 0-1-16,-2 1 1 0,-3-1 0 16,-6 0 1-16,-1 0 3 0,-6 2-2 15,-1-1 0-15,1-1 3 0,-6 1-2 16,3-1 0-16,-3 2-6 0,-2-1 2 16,1 1-5-16,2 0 1 0,-2-1-5 15,0 1-14-15,5 1-47 0,-4 3-176 16</inkml:trace>
  <inkml:trace contextRef="#ctx0" brushRef="#br0" timeOffset="50504.28">23702 2555 11 0,'0'0'18'0,"0"0"3"16,0 0 4-16,0 0 1 0,0 0 1 16,0 0-1-16,0 0-3 0,0 0-1 15,0 0-5-15,-29-16-1 0,19 13-4 16,6 2-2-16,-2-1-2 0,2 1-2 0,-2-1-1 15,1 0-1-15,0 1-9 0,1 1 8 16,4 0-9-16,-2-1 9 0,2 1 7 16,-1 0-10-16,-1 0 0 0,1-2-1 15,-1 2 1-15,1 0 0 0,1 0 8 16,-2 0-5-16,2 0 0 0,0 0 3 0,9 0 2 16,8 3 2-16,8 2-1 15,3-4 3-15,6-1-2 0,4 0 0 16,4 0 1-16,4-5-3 0,0 1-9 15,3-2 9-15,-4 0-13 0,-3 1 8 0,-7 3 1 16,-13-2-2-16,-2 3 2 0,-8-1-1 16,-6 2 2-16,0 0 0 0,-6 0 1 15,0 0 0-15,0 0-1 0,2-2 2 16,-1 2-1-16,1 0-1 0,-1 0 2 16,1-1 0-16,-1 1 0 0,1 0 1 15,-1-1-3-15,0 1-2 0,1 0-3 0,-1-2 0 16,1 2-2-16,-1-1-3 0,2 1-5 15,-2-2-13-15,1 2-12 16,-1 0-26-16,1 0-28 0,2 0-48 0</inkml:trace>
  <inkml:trace contextRef="#ctx0" brushRef="#br0" timeOffset="51722.48">24347 2317 192 0,'0'0'19'16,"0"0"7"-16,0 0 4 0,0 0 6 15,0 0-3-15,-4-89-5 0,1 77-9 16,0-6-3-16,0 0-4 0,2 5-2 0,-4-5-2 16,2-1-3-16,-1 0 1 15,-2-4-1-15,-2 2-1 0,-1 2 0 16,0 0 0-16,-2 1-1 0,-1 1-1 15,-2 1-1-15,-4 0 1 0,-2 3-1 0,-4 1 0 16,-3 1-16-16,-3 0 16 0,-2 3-14 16,-2 4 13-16,-1 0-1 0,0 1 1 15,2-1 0-15,1 3 0 16,0 1 1-16,5 0-2 0,-1 0 14 0,4 0-15 16,2 5 15-16,-3-1-14 0,1 3 1 0,-3 1 0 15,-1 3-2-15,-1 1 1 0,-1 1 1 16,3 2-2-16,0 1 2 15,1 1-2-15,3 1-1 0,3 0 2 16,1 2-1-16,0 0 1 0,3 3 2 0,-1-1-2 16,2 4 1-16,0 0-1 0,0 0-3 15,1 1 4-15,-1-1-1 0,-1 0 1 16,0-1 1-16,1 1-2 0,0 0 1 16,-1 0 0-16,3 0 0 0,-1-1-1 15,2 3 1-15,2-2 10 0,-3 1-9 0,4-1 9 16,0 1-4-16,1-1-8 0,4 0 7 15,-1-1-6-15,2 1 0 16,0 0 0-16,2 1 1 0,-1-1 0 16,1 1-1-16,1 1 0 0,0 1 0 0,0-4-1 15,0 3 4-15,0-4-4 0,3 0 2 16,3-3-1-16,1 1 1 0,4-1-2 16,0-1 2-16,0-1 0 0,2 0 2 15,0-3-2-15,0-1 0 0,-1 1 0 16,0-3 0-16,0 1 0 0,0-2 0 0,1 0 1 15,-1 0 1-15,-1 1 2 0,5-3-3 16,-1 1 5-16,0 0-4 0,3-2-1 16,1 0 0-16,1 0-1 0,-1-1 1 15,1-1 0-15,1 1 0 0,-2-2-1 16,2 0 0-16,-1-2 0 0,-1-1 1 0,2 2 1 16,2-2-1-16,-1 0-1 15,4 0 0-15,0-1 0 0,2 0 1 16,1 0-1-16,-1 0 1 0,3-2 0 15,-1 0-1-15,-1 0 1 0,0 0 0 0,-2 0 2 16,-3-5-1-16,0 2 2 0,1-3-2 16,-1 0-1-16,0 0 0 0,2-3 0 15,0 0-1-15,3-1 1 0,1 0-1 16,2-2 0-16,0 0 0 0,-1-1-3 16,-2 0 4-16,-1-2-3 0,-4 1 4 0,-3-3 3 15,-3 2-2-15,0-3 0 0,-4-2-1 16,-2-1 0-16,2-5-3 0,-2-1 1 15,-1-4 1-15,0 1 2 16,-3-2 0-16,2 2-1 0,-3-1-1 0,1 1 0 16,1 1-1-16,0 2 2 0,2 0-3 15,-2 0 2-15,-1-1 0 0,-2 1 2 16,-2-4-6-16,-2 1 7 0,-2 0-8 16,0-1-3-16,0-1 9 0,-3 3-8 15,-2-1 9-15,-1 2 0 0,0-1 0 0,-2-1 1 16,2 2-1-16,0-3 0 0,1 3 1 15,-1-4 1-15,-1 1 0 0,1 2 1 16,-1 1 0-16,-2 2 1 16,0 1-2-16,1 3 2 0,-4 1-3 0,2-1 0 15,-2 2 0-15,0 1 0 0,-2-1-2 16,-1 0 1-16,0 2-3 0,-2 0 2 16,1 1-17-16,-6 0-4 0,-2 4 0 15,-5 3-5-15,-6 3 6 0,-10 7-26 16,-5 0-76-16,-10 12-131 0</inkml:trace>
  <inkml:trace contextRef="#ctx0" brushRef="#br0" timeOffset="53788.2">18878 11481 69 0,'0'0'18'15,"0"0"-4"-15,0 0-4 0,0 0-5 16,0 0-3-16,0 0-3 0,0 0-2 16,0 0 1-16,0 0 1 0,0-18 1 0,0 18 0 15,0 0 1-15,3 10 1 0,0 7 2 16,1 8-2-16,-1 0 3 15,1 3 0-15,-2 4 1 0,-1 1 1 0,1 1 0 16,-2 2-2-16,1-1 0 0,2 1 0 16,0 2-1-16,-2 2 2 0,2-1-1 15,-1-1 1-15,-1 0-3 0,-1-1 3 16,0-2-1-16,2-1 2 0,-1 1-1 16,1-2-1-16,1 2-1 0,1 0 0 15,0-1-3-15,2-2 1 0,0-4 1 0,0-1-2 16,1-6 0-16,0-6 0 0,-1-1 2 15,-2-7-2-15,-2-2 2 0,2 2 1 16,-1-4-1-16,0 0 5 0,1 2-1 16,-4-5 1-16,3 3-1 0,0 0-2 15,2 1-2-15,3 3-1 0,-1-4 1 16,7 2 0-16,-5-1 0 0,7 0 0 16,-3-1 1-16,-3-1-1 0,9-1 4 15,0 1 1-15,-2-1 2 0,9 1-1 16,-1-2-2-16,2 1-3 0,1 3-2 0,3 0-1 15,1 0-1-15,1 1 0 0,1 0 0 16,2-1 0-16,0 1 0 0,3-1 1 16,5 0 0-16,-1-2-1 0,3 1 0 15,-1-1 0-15,0-1-1 0,-2 1 1 16,-1-1 1-16,0-1-1 0,-3 2 1 0,2 1-1 16,-1 0 4-16,-2 0-4 0,-1 2 2 15,0-4-1-15,0 2 0 16,2-3 2-16,3 0 1 0,6 0-2 15,1 0-3-15,6 0 2 0,1 0 2 0,2 0-2 16,3 0 5-16,2 3-3 0,3 0-1 16,2-1 3-16,1-1-2 15,3-1 2-15,2 2-1 0,1-2 0 0,2 1-3 16,1 1 2-16,2 0 0 0,2-1-1 16,5 1 0-16,-1 0 0 0,3 0 2 0,2 1-4 15,1-2 1-15,0 1-1 16,-1 0 0-16,-2-2 1 0,1 1 0 15,-2-1 0-15,-1 0 0 0,1 0 2 0,1 0 0 16,0 0-1-16,2-1 2 0,-3 1-2 16,2 0 0-16,-3 0-2 0,-1 0 0 15,2 0 0-15,-2 0-1 0,2 0 1 16,0 0 1-16,-1 0-1 0,1 0 1 16,0-2-1-16,-1 0 1 0,-3-1 0 15,0 2-1-15,-2-1 0 0,-3 2 0 0,-2 0 0 16,0-1-1-16,0 1 1 0,-2 0 1 15,2 0-2-15,-3 0 0 0,-2 0 1 16,1 0 0-16,-2 0 1 0,-2 0 0 16,-4 0 1-16,-3 0-5 0,-1 0 3 15,-2 0 0-15,-3 0 0 0,-1 0 3 16,-3 0-3-16,-3 0 0 0,0 0 0 16,-5 0 0-16,-2 0 1 0,-5 0 0 15,-5 0 1-15,-3-1 1 0,-9-1 3 16,-1 1 1-16,-7-1 4 0,-1-1 4 0,-1 1 0 15,-5 1-2-15,-1-1 2 0,-4 2-7 16,0 0 1-16,0 0-6 0,2 0-2 16,0-1-4-16,0 1-11 0,-1-2-28 15,-1 2-45-15,0 0-80 0,0 0-78 16</inkml:trace>
  <inkml:trace contextRef="#ctx0" brushRef="#br0" timeOffset="54452.08">26545 12198 149 0,'0'0'30'16,"0"0"-7"-16,0 0-3 0,0 0-3 0,0 0-3 15,0 0-1-15,0 0-2 0,0 0-7 16,0 0-4-16,0 0-4 0,5-35-2 16,-5 35 1-16,1 0 4 0,0 10 0 15,1 7 2-15,-1 9 0 0,-1 0 0 16,2 1 1-16,-2 1 2 0,0 0 1 0,0 2 1 16,0 2-1-16,0 0 1 15,0 3 1-15,0 0-2 0,1 2-2 16,-1-1 0-16,2-2-2 0,-1-7 1 15,3-3-1-15,-1-3 3 0,0-7-2 0,1-2 2 16,1-3-1-16,-4-4-2 0,4 2 2 16,-4-2-2-16,1 0 1 0,1-1-1 15,-3-4-1-15,0 0 0 0,0 0-1 16,0 1 0-16,2 1-4 0,-2-1-3 16,0 6-10-16,0-1-16 0,0 1-29 0,-5 1-26 15</inkml:trace>
  <inkml:trace contextRef="#ctx0" brushRef="#br0" timeOffset="54715.16">26364 12650 118 0,'0'0'25'15,"0"0"-1"-15,0 0-1 0,0 0-1 16,0 0 1-16,0 0 0 16,0 0 0-16,0 0 2 0,0 0-1 0,66-39 1 15,-27 26-6-15,2 3-9 0,1 0-4 16,-2 1-6-16,-3 2-1 0,-8 3 0 16,-10-1-5-16,-1 3-4 0,-7 1-6 15,1 1-10-15,-1 0-15 0,-5 0-23 16,0 0-33-16,-6 0-31 0</inkml:trace>
  <inkml:trace contextRef="#ctx0" brushRef="#br0" timeOffset="55589.96">26797 12172 72 0,'0'0'40'0,"0"0"-1"16,0 0-2-16,-64-85-4 0,46 65-3 15,0 4-7-15,-2-1-5 0,-1 3-5 16,-3 1-8-16,-1 2-1 0,-2 2-4 16,-2 1 0-16,0 4-1 0,-1 2 0 15,-2 1 1-15,-1 1-2 0,-2 0 4 0,-1 1-2 16,-1 4 0-16,2 1 0 15,0 1 0-15,3 2 0 0,0 2 0 16,0 3 0-16,1 1 1 0,-3 2-1 0,2 1 0 16,-1 3 0-16,1 0 0 0,0 3-1 15,4 3 1-15,2 1-2 0,1 2 1 16,3 2 1-16,2 0 1 0,1-1-1 16,3-2 0-16,1 0 0 0,0-4 0 15,1 3 0-15,0-1 3 0,1 0-1 0,1 2 0 16,0 0 0-16,0-4-1 0,4 2-2 15,0-3 1-15,2-1-2 0,2-7 1 16,4 4 1-16,0-1-2 0,0 3 2 16,7 5 1-16,4-2 0 0,3-3 0 15,-1-1 1-15,2-1-2 0,0 0 1 16,3 0-1-16,-2-1 1 0,1 1-1 16,1 0 1-16,0 0 0 0,1-2 0 15,3 1 1-15,2 0-1 0,2 1 0 16,5-4-1-16,-1 3 2 0,3-3-1 0,-1-1 2 15,0 1-2-15,0-5 0 0,-2 0 0 16,-1-2 0-16,-2-1 2 0,2-2 1 16,-1-3 2-16,-2 0-2 0,3-1 0 15,3-2 0-15,0 0-4 0,3 0 0 16,2 0 0-16,0-2 0 0,1-1 0 0,1-2 1 16,0 0-1-16,-3-2 1 15,-1 1 0-15,-5-3-1 0,-1 0 1 16,-4 0 2-16,-5-1 0 0,-1-1 2 15,-2-1-1-15,-2-2 0 0,-2-1-1 0,0-2-2 16,0-1 0-16,3 0-1 16,-2-4-1-16,2 1 0 0,0-2 0 0,1-1 0 15,-2 0 2-15,-1-2 0 0,-2 2 1 16,-2 0-1-16,-3-1 3 0,-3 1-2 16,-2-1 3-16,-2 1-2 0,0 0 2 15,-2 0-1-15,-3-1 3 0,-4 0 0 0,2-1 1 16,0 0-2-16,1 0-4 0,0 2 0 15,-1-2-2-15,0 2 4 16,1-2 4-16,-3 2 3 0,-1-2 2 0,0-2 1 16,-2 1 1-16,-1-1-2 0,0-3-2 15,-3 2-3-15,0-1-1 0,-2 3-4 16,-4-1-1-16,-3 2-1 0,-4 4-1 16,-6-1-1-16,-3 3 1 0,-4 3-4 15,-4 5-6-15,-2 6-16 0,-9 6-45 0,-3 0-82 16,-7 10-94-16</inkml:trace>
  <inkml:trace contextRef="#ctx0" brushRef="#br0" timeOffset="56837.91">12112 11768 81 0,'0'0'13'16,"0"0"3"-16,0 0-2 0,0 0-6 15,0 0-5-15,0 0-2 0,0 0 1 16,0 0 4-16,0 0 1 0,3-9 2 0,-3 9-1 15,0 0 0-15,-6 8-1 0,-4 7-1 16,-4 6-2-16,-1 1 1 0,-2 3-3 16,-2 1 4-16,-3 1 0 0,-1 0-3 15,1 1 3-15,-1-1-2 0,0-1-3 16,0 0 2-16,5-2-3 0,0 2-1 16,2-2 0-16,1 1-1 0,5-3-3 15,-1-1-2-15,2 1-10 0,3-7-17 16,2 2-31-16</inkml:trace>
  <inkml:trace contextRef="#ctx0" brushRef="#br0" timeOffset="57261.84">12713 11748 108 0,'0'0'31'15,"0"0"-5"-15,0 0-7 0,0 0 0 16,0 0-2-16,0 0-2 0,0 0-3 16,0 0-4-16,0 0-5 0,0 0-2 15,9-9-1-15,-9 9 2 0,0 0 3 16,-3 12-2-16,-6 7 3 0,-5 5-1 16,1 2 2-16,-1 0-1 0,-1-1 2 15,-5 2-1-15,5-2-1 0,-3-2 0 16,0 0-3-16,1-3 1 0,0-2-3 0,2 0-1 15,3 0-2-15,3-6-3 0,1 4-6 16,5-8-11-16,2 4-18 0,1 5-20 16,0-4-35-16</inkml:trace>
  <inkml:trace contextRef="#ctx0" brushRef="#br0" timeOffset="57588.9">13377 11721 122 0,'0'0'0'0,"0"0"2"0,0 0 2 16,0 0 0-16,0 0 1 15,0 0 2-15,0 0 6 0,0 0 5 16,0 0 7-16,7 33 2 0,-15-8-1 0,-2-3-4 16,-4 3-5-16,-1 1-8 0,-1 1-2 15,-3 1-1-15,-1 0-4 0,1-1 2 16,-1 1-3-16,0-1-1 0,2 0-2 16,4-2-2-16,2-3-2 0,3 0-4 15,2-7-5-15,6 1-11 0,-1-5-13 0,2 0-12 16,2 1-28-16</inkml:trace>
  <inkml:trace contextRef="#ctx0" brushRef="#br0" timeOffset="57889.53">13928 11789 70 0,'0'0'8'0,"0"0"6"16,0 0 5-16,0 0 5 0,0 0 2 15,0 0 3-15,0 0 3 0,0 0 0 16,0 0-7-16,0 0-5 0,-27 31-7 0,14-16-3 16,-6 2-1-16,6 1-4 0,-4 0 0 15,-1 2-3-15,2-2-1 16,-1 2 1-16,-2-1-2 0,-1 1 0 15,2-1-1-15,1-1-3 0,3-1-6 0,-1-1-5 16,8-5-14-16,3 2-18 0,1-3-20 16,3-6-22-16</inkml:trace>
  <inkml:trace contextRef="#ctx0" brushRef="#br0" timeOffset="58187">14579 11771 78 0,'0'0'30'16,"0"0"1"-16,0 0-7 0,0 0-10 15,0 0-9-15,0 0-3 0,0 0 1 0,0 0 5 16,0 0 5-16,0 0 3 0,13 5 2 15,-19 12 1-15,-7 4-1 0,-3 3-5 16,-4 0-2-16,-2 2-2 16,0 1-6-16,-1-1 1 0,0 0-6 0,2 0 1 15,0 0-1-15,0-1-2 0,2 2-7 16,4-5-9-16,5-5-13 0,7 1-15 16,3-6-22-16,2-3-53 0</inkml:trace>
  <inkml:trace contextRef="#ctx0" brushRef="#br0" timeOffset="58503.86">15368 11607 123 0,'0'0'53'0,"0"0"-3"16,0 0-15-16,0 0-15 0,0 0-13 16,0 0-4-16,0 0-1 0,0 0 3 15,0 0-1-15,0 0 2 0,-20 60-2 16,6-31 0-16,-3 2 2 0,-3 1 0 16,-3 3 4-16,-4 1-2 0,1 1-1 0,-1 1-2 15,-4-2-3-15,4 1-2 0,0-3-1 16,4-2 1-16,3-3-3 15,6-4-3-15,2-10-8 0,5-5-8 16,7 0-12-16,0 0-17 0,6-1-35 0</inkml:trace>
  <inkml:trace contextRef="#ctx0" brushRef="#br0" timeOffset="58815.51">16076 11610 165 0,'0'0'33'15,"0"0"-7"-15,0 0-13 0,0 0-8 16,0 0-6-16,0 0 2 0,0 0 4 0,0 0 0 15,0 0 3-15,-19 84 0 0,6-55 1 16,-6 2 0-16,-3 1 2 0,-2 3-3 16,-5-1-1-16,-2-1-3 0,1 1-1 15,1-1-1-15,2-3-4 0,2-1 0 16,5-3-2-16,1-4-6 0,9-5-7 16,3-6-15-16,4-7-15 0,3 1-37 15</inkml:trace>
  <inkml:trace contextRef="#ctx0" brushRef="#br0" timeOffset="59129.92">16790 11554 160 0,'0'0'17'0,"0"0"2"0,0 0-7 0,0 0-9 16,0 0-8-16,0 0-1 0,0 0 2 15,0 0 6-15,0 0 3 0,0 0 7 16,-23 65 5-16,8-31 4 0,-3-1-2 16,-1 0-4-16,-1 1-4 0,-5-1-6 15,6 1 1-15,-4-2-1 0,-2-1-2 0,2 0 0 16,0-2-3-16,1-2-1 0,4-1-3 15,2-3-4-15,3-3-5 0,6-7-8 16,2-4-20-16,4 1-21 0,1-5-42 16</inkml:trace>
  <inkml:trace contextRef="#ctx0" brushRef="#br0" timeOffset="59447.35">17383 11609 23 0,'0'0'31'15,"0"0"-1"-15,0 0-2 0,-15 85-2 0,2-61 1 16,-4 1-5-16,-5-1-2 0,0 0-5 16,-2 3-4-16,-2 1-4 0,-1 4-3 15,1 1-2-15,1 0 0 0,3-1-3 16,1-1 1-16,2-4-2 0,3-3-2 16,3-3-8-16,6-6-9 0,1 1-24 15,6-3-39-15</inkml:trace>
  <inkml:trace contextRef="#ctx0" brushRef="#br0" timeOffset="59827.75">18297 11455 80 0,'0'0'8'0,"0"0"-4"0,0 0-4 0,0 0 3 15,0 0 5-15,0 0 1 0,0 0 4 16,0 89 1-16,-10-56 3 0,-8 2 1 16,1 1 1-16,-5 1 0 0,-2-1-3 15,-1 1 0-15,2-2-5 0,0-2-4 16,0-1-2-16,3-3-4 0,2-4-2 0,2-3 1 16,3-4-7-16,1 0-9 0,0-1-36 15,1-2-127-15</inkml:trace>
  <inkml:trace contextRef="#ctx0" brushRef="#br0" timeOffset="60851.98">11211 11786 50 0,'0'0'25'0,"0"0"-1"0,0 0-5 15,0 0-2-15,0 0-8 0,0 0 2 16,0 0-4-16,0 0-1 0,0 0-3 0,0 0-5 15,-39-12 1-15,39 12 0 0,0 0 4 16,1 0 2-16,17 0 3 0,9 5-1 16,12-1-1-16,3-2 0 0,5-1 0 15,0-1 0-15,4 0 2 0,-2-1-1 16,0-4 1-16,-1-1-3 0,-2 2-1 16,-5-2-1-16,-5 1 0 0,-6 2-2 0,-10 0 0 15,-8 1-1-15,-1 1-1 16,-5 1-1-16,-1-2-10 0,1 2-19 15,-6 0-29-15</inkml:trace>
  <inkml:trace contextRef="#ctx0" brushRef="#br0" timeOffset="62222.8">18710 11489 120 0,'0'0'27'0,"0"0"-13"16,0 0-8-16,0 0-5 0,0 0-2 15,0 0-1-15,0 0-2 0,0 0-1 0,0 0 3 16,0 0 0-16,6-12 2 0,-9 20 2 15,-7 10 0-15,-3 6 0 0,-4 4 1 16,1 4 2-16,-4 3-1 0,-2 2 2 16,0 2 1-16,-1-1-2 0,1 2 0 15,3-4 1-15,2-1-2 0,3-3 1 16,2-6 1-16,5-9-1 0,3-7 1 16,2-5 0-16,-1-2 1 0,2 1 0 15,-1-1-1-15,1 2-3 0,1-5-3 16,-2 0-6-16,-2 5-20 0,-2 2-64 0</inkml:trace>
  <inkml:trace contextRef="#ctx0" brushRef="#br0" timeOffset="62727.43">18775 11398 202 0,'0'0'32'0,"0"0"-12"0,0 0-8 16,0 0-6-16,0 0-1 0,0 0-2 16,0 0-1-16,0 0 3 0,0 0 0 15,0 0 2-15,50-43 2 0,-23 37 3 16,8-1-2-16,6-2 1 0,2 1-4 16,-1 0-5-16,-4 2-1 0,-6 2 0 15,-11 1-2-15,-1 1 0 0,-8 1-5 16,-6 1-4-16,6 0-10 0,-7 0-27 0,-1 0-40 15</inkml:trace>
  <inkml:trace contextRef="#ctx0" brushRef="#br0" timeOffset="65846.53">14139 4488 99 0,'0'0'33'15,"0"0"-5"-15,0 0-6 0,0 0-9 16,0 0-7-16,0 0-5 0,0 0-1 16,0 0-1-16,0 0 1 0,-3-7 0 15,15 2-1-15,4-1 1 0,1 2 0 16,5-3 0-16,1 3 0 0,3-1 0 0,-3 2 1 15,3-1 0-15,-1 0-1 0,-8 1 1 16,4 2-1-16,-3-2 0 0,-6 2-1 16,7-1 2-16,-8 1-1 0,1-1-1 15,-1 2 2-15,2-2-1 0,-1 1 0 16,0-1 0-16,6 2 0 0,-6-1 0 16,8 1 0-16,3-2 2 0,-2 2-2 15,6-1 0-15,-4 0 0 0,0-1-2 0,-7 0 4 16,3-1-2-16,-3 0 1 15,-3 2 0-15,4-4 1 0,-5 4-2 0,-2-2 2 16,2-1-1-16,-1 0-1 0,-1 1 1 16,-1 0-1-16,4-2-2 0,-4 1 0 15,-1 1 1-15,-2 0-1 0,1-2 1 16,-4 2-2-16,0 0 2 0,3-4 0 16,-3 4-1-16,-2-1 0 0,2 1 1 15,-3 3 0-15,3-4-1 0,0 1-2 16,-2-2-1-16,2 2 1 0,-3 3-1 0,0-1 0 15,0 1-1-15,0-2-1 0,0 1 0 16,0-1 1-16,0 1 0 0,0-1 1 16,0-1 2-16,-3 0 2 0,-8-1-1 15,2 1 0-15,-4 3 2 0,-7-2-1 16,-3 2 1-16,-5 0 0 0,1 2 0 16,-2 2 0-16,1 1 1 0,-6-1-2 15,0 2 0-15,-2-1-3 0,1 1-2 16,5-3-7-16,7 0-13 0,8 0-18 15</inkml:trace>
  <inkml:trace contextRef="#ctx0" brushRef="#br0" timeOffset="66127.75">14867 4250 19 0,'0'0'6'0,"0"0"2"0,0 0-2 15,0 0-1-15,0 0-2 0,0 0-1 16,0 0-1-16,-97-26 2 0,74 26-1 16,0 0-1-16,-2 0-1 0,2 5 0 15,-3-1 1-15,-2 2-1 0,-1 2 2 0,0-2-2 16,-1 0 1-16,3 2-1 0,1-2 0 15,8-2 0-15,2 1-3 0,6-2-1 16,4-2-10-16,-4 2-7 16</inkml:trace>
  <inkml:trace contextRef="#ctx0" brushRef="#br0" timeOffset="66335.72">14836 4225 12 0,'0'0'2'16,"0"0"3"-16,0 0-1 0,-92-7 1 15,61 7 0-15,-1 3-2 0,-1 1 2 16,1 1-1-16,-1-2 0 0,4 2-2 0,0-1 1 16,9-1-3-16,3 2-3 15,7-2-5-15,4-1-5 0,1-1-4 16,5-1 4-16</inkml:trace>
  <inkml:trace contextRef="#ctx0" brushRef="#br0" timeOffset="66507.45">14703 4259 1 0,'0'0'4'16,"0"0"1"-16,0 0 1 0,0 0 1 16,0 0-1-16,0 0-2 0,0 0-1 15,0 0-1-15,0 0 3 0,-91 9 2 16,60-6-2-16,-1 0 0 0,0 0-3 15,4-1-3-15,2 1 1 0,9-1 0 16,-2-1-1-16,2 2-2 0,6-2-5 0,-6 5-13 16</inkml:trace>
  <inkml:trace contextRef="#ctx0" brushRef="#br0" timeOffset="70725.69">18893 11355 18 0,'0'0'23'0,"0"0"-3"16,0 0-1-16,0 0 0 0,0 0-4 15,0 0 4-15,0 0-3 0,0 0-3 0,0 0-5 16,-27-2-5-16,27 2-3 0,0 0-2 15,0 0 2-15,3 0 5 0,16 0 5 16,13 0-2-16,13 0-1 0,4 0-5 16,3 0-2-16,3 2 0 0,-3 1 0 15,-1 2 0-15,-5 0 0 0,-4-2 2 16,-7-1 0-16,-11 1 4 0,-4-3 2 16,-8 2 9-16,-8-2 9 0,2 0 4 15,-6 0 0-15,0 0-10 0,0 0-16 16,0 0-18-16,0 0-26 0,-11 0-42 0,-10 0-114 15</inkml:trace>
  <inkml:trace contextRef="#ctx0" brushRef="#br0" timeOffset="73784.13">23216 297 260 0,'0'0'27'15,"0"0"-5"-15,0 0-3 0,0 0-7 16,0 0-6-16,0 0-3 15,0 0-3-15,0 0-1 0,-86-55-1 16,58 55 1-16,5 0 0 0,3 2-2 0,4 1 2 16,4 2-4-16,3-1 1 0,4-2 0 15,-1 4-3-15,3-3 2 0,0 0 2 16,2 0 0-16,1 1 2 0,0 6 1 16,6 0 0-16,4 4-1 0,3-3 2 15,3-2-1-15,1-2 0 0,0 1 0 0,1-2 0 16,-1 0-1-16,-1 0 1 0,3 0-2 15,-2-2 2-15,2 3 0 0,1-3-2 16,-5-1 2-16,0 2 0 0,-2 0-1 16,-2-2 0-16,3 1 0 0,-5-1-1 15,-2 2 1-15,3-1-2 0,-4 4 1 16,0 0 1-16,-5-4-1 0,2 0 2 16,-3 1 4-16,0 0 2 0,0 4 4 15,-9 1 2-15,-4-2 2 0,-4 2-4 16,-3-2 0-16,1-3-2 0,-4 1-6 0,-2-2 1 15,-1 1-1-15,0 1-4 0,1 0-1 16,-1 0-3-16,0 2-7 0,0-1-5 16,5 1-17-16,6-2-14 0,5-2-22 15,0 1-13-15,4-2-5 0</inkml:trace>
  <inkml:trace contextRef="#ctx0" brushRef="#br0" timeOffset="74114.32">23491 174 359 0,'0'0'14'0,"0"0"5"15,0 0 8-15,0 0-1 0,0 0 30 16,0 0-17-16,0 0-8 0,0 0-4 0,0 0-33 16,0 0 3-16,-4-21 1 0,8 27-2 15,5 7-32-15,0 5 0 0,-3 1-4 16,-1 6 0-16,-2 0 36 0,0 3-1 16,-3-1 2-16,1 0-1 0,-1 1 1 15,0-1-3-15,0 0 2 0,0 1-1 0,0-1-2 16,0-3-4-16,0-1-9 0,0-6-13 15,0 1-13-15,-1 0-28 0,-4 0-19 16</inkml:trace>
  <inkml:trace contextRef="#ctx0" brushRef="#br0" timeOffset="75353.66">23338 411 97 0,'0'0'15'0,"0"0"-3"0,0 0-4 16,0 0 2-16,0 0-4 0,0 0-2 15,0 0 4-15,82-50-1 16,-62 48 3-16,-1 1 1 0,0 1 1 15,7 0 0-15,0 0-4 0,-3 0-2 0,2 0-1 16,-3 1-3-16,1 3 0 0,0 0-2 16,0 2-1-16,-3-1 0 0,0 1-3 15,-2 1 2-15,-1 1 0 16,-5-2-1-16,-1 3 1 0,-5-3 0 0,0 2 0 16,0-1 1-16,-3 2 1 0,1 0 3 0,-4 2-1 15,0 6 3-15,-7-2 1 16,-6 4-2-16,-3-4-1 0,-2-3-2 15,0-3 0-15,3-3-2 0,1-1 2 16,5-2-1-16,3-3 1 0,-5 1 0 0,6 0 2 16,1-1 0-16,0 2 1 0,4-2-2 15,-2 0-1-15,2 0-3 0,3-9 1 16,10-5 0-16,7-2-1 0,5 2 2 16,4-1 0-16,3 2 0 0,2 3 2 15,3 1-1-15,-1 1 0 0,1-1-1 0,-1 1 1 16,-1-1-1-16,0 2 1 0,0 0 1 15,-4 2 0-15,1 0 0 0,-3 0-1 16,-4 0 2-16,-7 0-1 0,-3 2 0 16,-5 0 4-16,-4 1 1 0,-2 1 2 15,-4 1 2-15,0-2 6 0,0-4 5 16,0 0 2-16,0-4-1 0,-3 0-5 16,-4 3-8-16,3-1-4 0,1 5-6 15,-5-3-3-15,6 4-2 0,-3-1-1 16,-5 2 1-16,0 1 0 0,-6 0 1 0,-3 3 1 15,-1 5 0-15,3 1-1 0,-2 1 1 16,2 1 0-16,1-1 0 0,5-2 1 16,0 1-1-16,5-1-1 0,0-1 1 15,0 1-1-15,4-5 3 0,0 1 0 16,2-4 1-16,0 5 1 0,0 2 1 16,0-3 1-16,0 3 1 0,3-3 2 0,6 0 0 15,-2 0-1-15,6-2 0 16,3 0 2-16,1-2-4 0,5 0 3 15,-2-2 0-15,0-4-2 0,-2-3 1 0,1 1-1 16,-2-1 1-16,-1 0-2 0,-4 1 1 16,-1 1-1-16,-2-1 1 0,-2 2 1 15,2-4-2-15,-4 4 1 0,-2 3-1 16,0 0-1-16,-3 3 0 0,0 0 1 16,0 0-1-16,2 0-1 0,-1-2 0 15,-1 1-2-15,2 1 1 0,-2-2-2 0,1 2 1 16,-1-2-2-16,2 2-1 15,-2-1 1-15,1 1-1 0,-1 0 2 16,1 0-1-16,-1 0 2 0,5 0-2 0,-2 0 1 16,5 6 2-16,2 3-1 0,1 0 1 15,6 2-1-15,-1-2 0 0,1 0 0 16,3-1-1-16,-1-1 2 0,3 0 0 16,1-2 0-16,-1 0-1 0,1-2-1 15,1 0 0-15,2-3 2 0,-3 0-4 0,-1 0 1 16,1 0-4-16,-2-3-5 15,-1-2-5-15,-1 2-3 0,-6-1 2 0,1-1 4 16,-5 1 7-16,-3-4 6 0,2 0 5 16,-6 4 1-16,-1-7 4 0,-1 5 3 15,0-6 2-15,-3-5 0 0,-2 7 0 16,-3-5-1-16,4 7-2 0,1 4 1 16,2 1 1-16,-2-2-3 0,0 2-2 15,0-2-3-15,1 2 0 0,2 3-2 16,-2-1-1-16,2 1 0 0,0 0-2 0,-2-2-4 15,2 2-1-15,0-1 0 0,-1 1-1 16,1 0 2-16,0 0 2 0,0 0-1 16,0 0 0-16,0 0 1 0,0 6 0 15,0 5-1-15,0-1 0 0,0 1 0 16,0 1-2-16,0-2 2 0,0 3-3 0,0-7 0 16,0 4-3-16,0-4-3 15,0 1-12-15,0-2-7 0,0 2-13 16,0-1-13-16,0 0-9 0,0 0-8 15,0-6-6-15</inkml:trace>
  <inkml:trace contextRef="#ctx0" brushRef="#br0" timeOffset="75670.75">24888 374 12 0,'0'0'-3'0,"0"0"0"0,0 0 2 16,0 0 0-16,0 0 1 0,0 0-1 16,0 0-1-16,-88-15 4 0,66 25-2 15,3-1-2-15,6-3 2 0,2 1-1 16,5 0 1-16,3-4 0 0</inkml:trace>
  <inkml:trace contextRef="#ctx0" brushRef="#br0" timeOffset="76586.66">24902 490 4 0,'0'0'8'0,"0"0"0"0,0 0-2 0,87 35-3 16,-69-25-2-16,-4 3-1 0,0-1-1 16,-5-3 0-16,-1 3 1 0,-3-3 1 15,-4 2 3-15,-1 7 2 0,-2-3 4 16,-11 6 5-16,-6-2 2 0,-6-4 1 0,-5-2-1 16,-1 0-4-16,0-2 2 0,0-4-5 15,2-3-2-15,2 0-3 16,1-3-4-16,7-1 0 0,3 0 1 15,1-3 2-15,7-3 0 0,-2-5-2 0,7-4-3 16,3-5 0-16,0-5-1 0,10-3 0 16,6-2-2-16,2-1 1 0,3 1-3 15,4-3-1-15,-2-1 1 0,5 1 1 16,-3 1 2-16,3 2 3 0,-4 2 2 16,-2 2 3-16,-3 5 1 0,-3 2 5 15,-6 6 1-15,-3 0 1 0,-1 5 0 16,-3 4-1-16,0 0 0 0,-3 4-7 15,0-1-3-15,0 1-3 0,1-2-5 16,1 2 4-16,-1 0-1 0,3 0 3 0,2 3-1 16,2 8 0-16,3 6-1 0,-4 1 0 15,1 0 2-15,-3 0 0 0,4 2 3 16,-3-1-2-16,1 0 1 0,0-1-2 16,2 0 0-16,0 1 0 0,-1-3-1 15,4-1 1-15,-5-3 4 0,2-2-1 0,-3-4 4 16,-1-2 4-16,4 1 3 0,-6-3 6 15,7-1 1-15,3-1 1 0,3 0-2 16,5-8-4-16,-3-2-1 16,-1-3-2-16,-1-1-3 0,0-1-3 0,-3-1-3 15,3 2 0-15,-6 6-2 0,2-3 0 16,-2 0 2-16,-3 4-1 0,2-4-1 16,-2 5 0-16,-4 2-2 0,0 0 0 15,-2 1-2-15,2 0 0 0,0 1 0 16,0-2-4-16,-3 4-1 0,0-1 2 0,0 1 0 15,4 0 3-15,1 0 0 0,3 1 0 16,-1 4-1-16,-1 1 1 0,2 2 1 16,-1 0-3-16,1 3 5 0,-2-3-3 15,3 5 0-15,1 0 2 0,-1-1-3 16,2 3 3-16,2-1 0 0,-1-3 0 0,1 1 2 16,-5-5-2-16,4-1 1 0,4-1 0 15,-1-4 0-15,8 0 0 16,-2-1 0-16,1-1-1 0,3-8 1 15,1-3 1-15,0-3 0 0,1-2-1 0,-1-1 1 16,-1 0 3-16,-1-2-3 0,-1 0 2 16,-4-1-1-16,-3 0 2 0,-4-1-1 15,-2 0 1-15,-3-3-2 0,-3 7 2 16,-2 1-1-16,-2 5 1 0,0 2-1 16,0-1-2-16,0 7-1 0,-4-6 1 15,2 7-1-15,-1-1-1 0,2 1 0 16,1 3-4-16,0-2 2 0,0 2-1 15,0 0-1-15,0 0 1 0,-2 0 2 16,1 0 1-16,-1 0-2 0,1 4 2 0,-2 7-3 16,1 0 1-16,0 1 0 0,0 8-1 15,2-8 1-15,-1 9-1 0,-1 1-1 16,1-3-2-16,-2 8-4 0,-1-2-3 16,2-8-8-16,-2-1-7 0,2-3-8 15,-1-3-11-15,0 2-7 0,2-7-7 0,1 1-9 16</inkml:trace>
  <inkml:trace contextRef="#ctx0" brushRef="#br0" timeOffset="76762.87">25617 294 412 0,'0'0'3'0,"0"0"-6"0,0 0-1 16,0 0 2-16,0 0-16 0,79 0-43 16,-31 0-159-16</inkml:trace>
  <inkml:trace contextRef="#ctx0" brushRef="#br0" timeOffset="76933.92">26139 435 17 0</inkml:trace>
  <inkml:trace contextRef="#ctx0" brushRef="#br0" timeOffset="77261.84">26712 316 137 0,'0'0'2'0,"0"0"6"0,0 0 10 16,0 0 4-16,0 0 3 0,1 86 0 16,-4-53-4-16,-3 5-2 0,0 5-4 15,1 1-1-15,-4 3-6 0,3 0-2 16,0 1-3-16,2 3-3 0,0-1-2 0,1 0 1 15,-2 3 0-15,-2 0-3 0,0 0-3 16,-2-3-7-16,-1-4-14 0,0-8-27 16,0-6-67-16</inkml:trace>
  <inkml:trace contextRef="#ctx0" brushRef="#br0" timeOffset="77589.06">26648 347 367 0,'0'0'-2'16,"0"0"1"-16,0 0 3 0,0 0 0 16,0 0-3-16,0 0 1 0,82-13-1 0,-56 23-1 15,-1 2 2-15,-2 4-4 0,0-1 1 16,-1 0 1-16,-3 2-2 15,-2-2 2-15,-4 0-1 0,-3-4 0 16,-4 0 0-16,-2-2 0 0,-2-5 2 0,-2 5 0 16,-2-1 3-16,-9 2 3 0,-7 2-1 15,-2-4 2-15,-2-2-1 0,-2-3-2 16,-4-1 0-16,1-2-2 0,0 1-1 16,-1-1-1-16,2 3-7 0,1 0-4 15,7 0-12-15,1 2-9 0,6-2-20 0,5-1-11 16,2-1-23-16</inkml:trace>
  <inkml:trace contextRef="#ctx0" brushRef="#br0" timeOffset="79247.57">27167 466 196 0,'0'0'4'0,"0"0"2"0,0 0 7 15,0 0 2-15,0 0 2 0,0 0-4 16,0 0-9-16,0 0-4 0,0 0-2 16,0 0-3-16,3-38 2 0,-3 38 2 15,0-2-2-15,-1 2 2 0,-1 0 0 16,-2 0 0-16,-1 2-1 0,1 5 0 0,-1 2 2 16,5 0-2-16,0 7-1 0,0-2 2 15,0-1 0-15,5-1 1 0,-1-3 1 16,4-3 2-16,-3 1 1 15,7-3 3-15,1 2 4 0,-4-3 1 0,8 0-1 16,-2-3 1-16,0 0-3 0,5-4-4 16,-4-5 0-16,-1-2-3 0,-5 2-1 15,-3-3 3-15,1-1-1 0,-5 3 2 16,2-5-3-16,-4 4 2 0,-1-1-2 16,-1-5 0-16,-7 3 1 0,-4-2-2 0,3 5-2 15,-4 3-1-15,-1 4-3 16,2 1-1-16,-5 0-1 0,-2 2 0 15,6 1 1-15,-7 0 1 0,4 0 1 16,3 0 0-16,3 1 2 0,1 2 0 0,3-1 1 16,2-1-2-16,0 2 0 0,2 0 0 15,1 2 2-15,1 4-1 0,0 2 2 16,6-3 0-16,6 3 0 0,5-3 0 16,3-3 1-16,4-4 0 0,1-1 0 15,2 0 0-15,1-6-1 0,1-3 2 0,-3-2-1 16,0-1 2-16,-2-3 0 0,-3-2 0 15,-1-1 2-15,-2-2-2 0,-3-1 4 16,1 0-2-16,-4-1 1 0,-2 1 1 16,-2 6-1-16,-2-1 0 0,-3 6 0 15,-2 4-1-15,1 0-2 0,-2 0 1 16,0 0-1-16,0 0-2 0,0-1 1 16,0 7-6-16,0-1 1 0,0 1-2 15,-2 0 2-15,-5 1-1 0,-3 12-1 16,0 3 2-16,4 4-2 0,0 3 2 0,5 3-1 15,1 0 0-15,0 1-1 0,0 0 0 16,3 2 1-16,3 2-1 0,-1-1 0 16,3 0 1-16,2-1-1 0,0-3 0 15,0-4 2-15,4-2 2 0,0-3 1 16,1-3-3-16,1-2 3 0,3-1-1 0,0-4-1 16,4-2 3-16,2-2-3 0,1-2-1 15,1-1 1-15,2 0-4 16,0-1 0-16,-1-4-3 0,2-2-1 15,-1-3-1-15,1 0-1 0,-2-2 2 0,-2-2 2 16,-2 0 6-16,-2 1 3 0,-5-1 1 16,-4 3 3-16,-4 1 1 0,-5 1 0 15,-2-2 0-15,-1 0 0 0,-1 1 2 16,0-1-2-16,0 2-2 0,-1 0 2 16,-2 5-3-16,-3-3-2 0,3 4 1 0,-7-1-3 15,3-1 1-15,2 2-1 0,-5 0 0 16,3 3 0-16,-7 0 2 15,-6 0-1-15,2 0 1 0,-5 5 0 16,7-1 0-16,2 2-1 0,-2 2 0 0,3 1-1 16,-3 3 0-16,4-3-1 0,5 3 0 15,3-2 1-15,1 0 0 0,0 2 0 16,3-1 0-16,-2 1-1 0,2-2 1 16,0 1 1-16,3-3 3 0,3 0 0 15,3-4 2-15,0 2 1 0,5-6-2 0,3 0 0 16,4 0 0-16,4-9-2 0,-2-2 1 15,0-2 1-15,-2-1-1 0,2 1 0 16,-4-3 2-16,3 2-1 0,-1 0 0 16,-2 1 0-16,0 1 0 0,-5 4-1 15,-4 1 2-15,-2 2 1 0,-5 2 1 16,1 1 0-16,-4 2-3 0,0-1-1 16,0 1-8-16,0 0-1 0,2 0-1 15,-1 0 0-15,2 0 4 0,-2 0 2 16,2 0-2-16,-2 6 2 0,2 6-1 0,0 1 1 15,-1-3-1-15,1 2 1 0,-2 0 1 16,1-1-1-16,-1 0 0 0,2-1 2 16,-1-5-1-16,0 4 2 0,2-6 1 15,-2 0 0-15,1 2 4 0,0-4 4 16,1 1 0-16,6-2 1 0,6 0-1 0,0 0-4 16,6-3-1-16,-1-5-1 0,-3-1-1 15,1-1 2-15,-3-3-4 16,-1-1 3-16,0 2-3 0,-2 2 1 15,-3 2 1-15,-4 2-2 0,-3 3 0 0,2 2 1 16,-5 1-2-16,0 0-2 0,0 0-4 16,2 0-2-16,-1 0 0 0,1-2 1 15,-1 2 0-15,1 0 1 0,4 0 0 16,-1 0 0-16,5 2 2 0,0 6 0 16,-2 3 2-16,1 5 0 0,-1-1 0 15,1-2 0-15,0 2-2 0,2-1 2 16,2-1 0-16,0 0 1 0,3-1 0 15,-4-5 0-15,3 0 1 0,0-1 0 16,-4-5 2-16,5 4 1 0,-3-4 0 0,-1-1 0 16,5 0-1-16,-2 0-2 0,6-3 1 15,-2-3-1-15,3 0-1 0,0-1 0 16,-2-1-1-16,3-1-1 0,-1 0 1 16,-1-3 2-16,-3 0 1 0,-1-1 1 15,-4-2 1-15,-3 1 0 0,-1 3 2 0,-2-3 0 16,-4 4 0-16,0-2-2 0,0 2 1 15,-3 4-2-15,1-1 0 0,-1 2 2 16,0-2-3-16,0 1-1 0,0 2 0 16,0 4-3-16,0-1 1 0,0 1 0 15,0-2-2-15,0 0-2 0,0 1-2 16,0-1 0-16,0 2 3 0,0 0 0 16,0 0 3-16,0 0 1 0,2 0-2 15,-1 3 1-15,1 8-3 0,0 0 1 16,0-1 0-16,-2 2-3 0,0 2-4 0,0 0-4 15,0 0-15-15,0-1-18 0,0-7-30 16,-2 3-23-16</inkml:trace>
  <inkml:trace contextRef="#ctx0" brushRef="#br0" timeOffset="79383.95">28808 281 119 0,'0'0'-16'0,"0"0"-9"0,0 0-20 16</inkml:trace>
  <inkml:trace contextRef="#ctx0" brushRef="#br0" timeOffset="79689.6">29225 124 498 0,'0'0'27'0,"0"0"10"0,0 0 2 16,0 0-8-16,0 0-14 0,0 0-16 16,0 0-5-16,0 0-3 0,0 0 3 15,0 0 1-15,32-14-2 0,-25 34 2 0,-4 2 0 16,-2 0-32-16,-1 4-1 0,0 3-2 15,-4 1-3-15,-1 2 35 0,-2 0-1 16,1 0 0-16,-2-6-1 16,1-2 1-16,1-9 0 0,0-1-3 0,1-5-2 15,-1-1-3-15,0-1-6 0,-2-1-13 16,2 1-6-16,2-3-16 0,-6-1-6 16,6-3-1-16,-6 0 0 0,1 0 10 15</inkml:trace>
  <inkml:trace contextRef="#ctx0" brushRef="#br0" timeOffset="80395.75">29043 343 105 0,'0'0'43'16,"0"0"-2"-16,0 0-2 15,0 0-3-15,0 0-9 0,0 0-11 0,0 0-7 16,0 0-5-16,0 0-2 0,2-20-2 0,20 20 0 16,7 0 0-16,0 0-2 0,0 1 1 15,0 2 1-15,-4-1 0 0,1 0 1 16,-2-2-1-16,-1 0-3 15,-7 0 5-15,3 0-2 0,1 0 1 0,-1 0 1 16,1 0-1-16,-2-2 2 0,-1-1-2 16,-7 0 2-16,4-1-2 0,-5 1 4 15,-4 1-1-15,3-3 1 0,-2 4 2 16,-2-1-1-16,1 1 2 0,-5 1 1 16,0-2 2-16,0 2-1 0,1 0-3 15,0-1-3-15,1 1-6 0,-1 0 0 16,1 0-2-16,2 0 1 0,5 4 3 15,-2 9-4-15,3 2 2 0,2 0 1 16,-2 0-1-16,0-1-1 0,-1-4 2 0,2 0 1 16,-1-3-1-16,5 1 1 0,-4-1 1 15,3-2-1-15,-5-2 0 0,3-3-1 16,7 0 0-16,-2 0 0 0,6-7-3 16,-1-1-1-16,-1 0-1 0,-1-3-1 15,-2 2 2-15,-2-3 3 0,0 2 0 0,-6 0 2 16,-1 1 1-16,-2 3 1 0,-4 3 1 15,0 0 0-15,-3 3 2 0,0-1-3 16,0 1 0-16,0-2-1 0,1 0-3 16,-1 1 0-16,0 1-2 0,0-2 2 15,0 2 3-15,0 5-1 0,-6 9-2 16,1 6 2-16,1 4-4 0,2 5 2 16,1 3 1-16,1 4-1 0,0 3 0 15,0 4 1-15,0 3-1 0,0 4 0 16,0 4-1-16,0 6 2 0,0 2-1 0,0 1 0 15,-2-1 2-15,-5-2 0 0,-2-4 4 16,-5-6 1-16,-2-5 1 0,-4-6-3 16,-5-9-1-16,-2-9 1 15,-4-4 0-15,0-8 2 0,0-6-1 0,1-3 1 16,1-10-2-16,4-13 1 0,1-11-3 0,2-11 1 16,3-12-2-16,5-5 1 15,5-5 6-15,2-1-1 0,7-1 2 16,0-1-1-16,13 3-3 0,3 3 2 15,5 5 3-15,4 6 3 0,-1 7 5 0,0 7-1 16,-1 8-6-16,-3 7-4 0,-5 9-11 16,-7 7-20-16,-4 5-86 0,-4 3-134 15</inkml:trace>
  <inkml:trace contextRef="#ctx0" brushRef="#br0" timeOffset="82180.06">23547 815 48 0,'0'0'6'0,"0"0"-7"0,0 0-3 15,0 0 0-15,0 0 6 0,0 0-1 16,0 0 1-16,0 0 2 0,0 0-1 0,21-3 2 15,5 3 0-15,3 0 1 0,0 0-1 16,1 0 1-16,0-3-1 0,2 2 0 16,1 1 0-16,4 0-1 0,3 0-2 15,0 0 1-15,1 0 0 0,4 0-3 16,-5-2 1-16,1 2 0 0,-1-2 0 0,-1 2 2 16,-1 0 0-16,-2 0 1 15,0 0 2-15,2 0 3 0,-2 0 4 16,-1 0 1-16,2 0 1 0,4 0-2 15,2 0-1-15,1 0-4 0,-1 0-2 0,-1-3-2 16,-3-2-2-16,-2 3 0 0,-2-1 1 16,-3 1-1-16,-2 2-1 0,1 0 2 15,0 0-1-15,1 0 1 0,2 0-1 16,0 0 0-16,4 0 0 0,0 0 1 16,3-1 0-16,3 1 0 0,2 0-2 0,0 0 0 15,3 0-3-15,-1 0 2 16,0 0 0-16,-4 0-2 0,-3 0 2 15,-2 0 0-15,1 1 0 0,-1 2 2 16,2-1-4-16,1 0 4 0,2 1-2 0,1-1 1 16,4 0 2-16,0-2-2 0,6 0 1 15,1 0-1-15,2-4-2 0,0 1 3 16,-4 1-1-16,-2 0-1 0,-5 2 0 16,-2-1 0-16,-4 1 1 0,-1 0 0 15,-4 0 1-15,-1 0-1 0,-2 0 0 0,-1 0 3 16,1 0-1-16,4 0 1 0,4-2 0 15,3-1-1-15,3 0 0 0,1-2 0 16,3 3-2-16,-2 0 2 0,0 0-2 16,-3 1 2-16,-4 1-1 0,-3-2-1 15,-4 2 1-15,-2 0 0 0,-1 0 1 16,0 0 1-16,2 2-2 0,1-2 0 16,3 0-2-16,1 0 0 0,3 0 0 15,-2 0-1-15,2-2 1 0,2 1-1 16,-4 1-1-16,2 0 0 0,0 0 4 0,-3-2-1 15,0 2 0-15,-3-1-1 0,0-2 1 16,-2 1 0-16,-3-1-1 0,0 2 3 16,2-1-3-16,0 1 0 0,2-3 0 15,3 1 0-15,0 1-2 0,2-1 2 16,-1-2-1-16,0 2 1 0,1 0 1 16,-2 0-1-16,-2 2-1 0,-3-1 2 15,-1 0-1-15,-1 2 0 0,-1-1 2 16,-1-1-2-16,1 0 0 0,2 2 0 15,3-1 1-15,1-2-2 0,4 2-1 0,2-2 1 16,-3 0 0-16,2-1 0 0,-4 3 0 16,-3 1 0-16,-4 0-1 0,-3 0 2 15,-7 0-1-15,0 0 0 0,0 0 0 16,-3 0 1-16,8 0 0 0,-8 0 1 16,1 1 0-16,2-1 0 0,3 0-1 0,3 0 2 15,2 0-4-15,-3 0 2 0,1 0 0 16,-1 0-1-16,-3 0 1 15,1-1 0-15,-7-1 3 0,0 1-1 16,-3-1 0-16,-2 0-1 0,8-3 2 0,-3 0 0 16,7-1-2-16,-10 2 3 0,4-1-2 15,-6 3 1-15,1 1-1 0,8-2 0 16,-8 3 2-16,9-1 0 0,-1-1-1 16,-7 1 0-16,9-1 2 0,-4 2-4 15,-4 0 2-15,6 0 2 0,-9 0-3 0,1 0 2 16,-1 0-2-16,-5 0-1 0,7 0 1 15,-7 0 1-15,0 0-1 0,0 0-1 16,-6 0 1-16,0 0-1 0,0 0 1 16,1 0 0-16,1 0-1 0,-1 0-1 15,0 0-1-15,1 0-7 0,8 0-9 16,-1 0-34-16,4 0-177 0</inkml:trace>
  <inkml:trace contextRef="#ctx0" brushRef="#br0" timeOffset="88587.48">25595 274 3 0,'0'0'9'0,"0"0"5"0,0 0 3 0,0 0 4 16,0 0 2-16,0 0-3 0,0 0-2 15,0 0-4-15,0 0-4 0,-16-21-2 16,15 20 0-16,-2-1-3 0,3 2 1 16,-1-1-2-16,1 1-1 0,-2-2 0 15,2 2-1-15,-1-2 0 0,1 2 2 16,-2-1 1-16,2 1 1 0,-1-2 0 16,1 2-1-16,-2-1-1 0,2 1-2 15,0-1 0-15,-1 1-4 0,1-2-1 16,0 2-3-16,0-1 0 0,-2 1-1 0,2 0 1 15,0 0 1-15,0 0 0 0,0-2 1 16,0 2 1-16,0 0 1 0,-1 0 1 16,1 0 1-16,0 0 1 0,0 0-1 15,0 0 2-15,0 0 0 0,0 0 0 16,0 0 0-16,0 0-1 0,0 0 1 0,0 0-1 16,0 0 0-16,0 0-1 0,0 0-2 15,0 0-1-15,0 0 2 16,0 0-2-16,0 0 1 0,0 0 2 15,0 0 0-15,0 0 0 0,0 0 3 0,0 0 4 16,3 0 1-16,7 0 4 0,4 3-1 16,6 0-4-16,-1 0 0 0,2-2-2 15,0 3-3-15,-2-3 1 0,-2 1-1 16,-1-2-1-16,3 0 1 0,-6 0 3 16,9 0-2-16,-2 0 3 0,-7 0 0 0,9 0 1 15,-9 0 0-15,1 0 1 0,-2 0 3 16,-6 0-2-16,0 0-1 15,-1 0-2-15,1 0-2 0,4-2-4 16,2 1 1-16,-2-3 1 0,0 3-2 0,-6-1 0 16,2 1 3-16,0 0 1 0,-2 1 4 15,0-2 3-15,2 2-2 0,-6 0 1 16,0-1-1-16,0 1-1 0,2 0-1 16,-1 0-1-16,1 0-3 0,-1-2-3 15,1 2-4-15,-1 0-21 0,1-1-26 0,0 1-130 16</inkml:trace>
  <inkml:trace contextRef="#ctx0" brushRef="#br0" timeOffset="105578.92">24628 2610 72 0,'0'0'12'15,"0"0"-9"-15,0 0-4 0,0 0-1 16,0 0 0-16,0 0 1 0,0 0 1 0,0 0 1 16,0 0 1-16,101-47 1 0,-66 40 3 15,1-2 0-15,4 1-5 0,-1-1 6 16,2 0-7-16,3 1 5 0,0 1-3 15,2 2 0-15,1 0-1 0,2 3-1 16,3 0 0-16,3 2 1 0,3 0-1 16,1 0 0-16,0 0 1 0,2 0-1 15,-1 0 0-15,1 0 3 0,1 0-1 16,-1 0 0-16,1 0 1 0,-2 2 0 16,-1 0-3-16,-4 5 1 0,-1-3 2 0,-1 2-1 15,2 2 7-15,-1-1-7 0,2 3 6 16,3-1-7-16,3 0 2 0,2 2-2 15,1 0 0-15,4 0 11 0,-1 0-7 16,0-1 10-16,2 0-7 0,0-1 2 16,0-1 1-16,2 0-2 0,2 2-2 0,-2 0-1 15,1 1-3-15,0 2-3 0,-3 3 2 16,-2 0-4-16,-4 2 1 0,-4 2 1 16,-1 0 0-16,-2 3 0 15,-2-2 0-15,-3 4-1 0,1-2 1 0,1 4-1 16,-1-2 1-16,-2 1-1 0,0-2 2 15,-3 1-2-15,1-1 0 0,-2 0 1 16,-2-1-2-16,1 2 1 16,-1-2 0-16,-3 2 1 0,0 0 2 0,-3 3 1 15,-3 1-1-15,2 1 0 0,-1 1-2 16,1 0 2-16,-2 3-2 0,-1-1-2 16,0 4 4-16,-3-1-4 0,-2 0 2 0,0 4-1 15,1-1 0-15,-3 1 1 0,0 1-1 16,-1-3 1-16,-2 2 0 0,-1-3-1 15,-2-1 2-15,1 4 0 0,-3-1 0 16,0 3 2-16,0 0-2 0,-2 4 0 16,1 2 0-16,1 5-1 0,-1 2 1 15,2 1 1-15,-1 0-1 0,-1 2 3 16,-1-4-1-16,1 3-1 0,-3-1 3 0,0 0-2 16,-2 3 1-16,-2-1 1 0,1 0-4 15,-4-5 1-15,0-3 3 0,-1-6 0 16,-2-3 3-16,0-6 1 15,-2-3 0-15,-1-3 3 0,0-11-2 0,1 0 2 16,-3-7-1-16,1-7 5 0,-1 5 2 16,1-4 2-16,-1-1 3 0,1 1 1 15,-2-5-1-15,0 0 0 0,0 0-8 16,0 1-7-16,1 1-9 0,-1 0-8 16,2 3-18-16,2 6-44 0,0 1-66 0,2 3-109 15</inkml:trace>
  <inkml:trace contextRef="#ctx0" brushRef="#br0" timeOffset="107891.73">28983 5196 119 0,'0'0'41'16,"0"0"-9"-16,0 0-12 0,0 0-11 0,0 0-4 16,0 0 0-16,123-42-1 0,-59 35 1 15,11 4-1-15,8 1-2 0,8 1-1 16,7-2 0-16,6 1 0 0,5 0 3 15,2 0 1-15,3-1 1 0,-4 0-2 16,0 1 1-16,-3-1 1 0,0 0 2 16,-3 0 2-16,-1 0-5 0,-5 0 1 15,-4-2-4-15,-10 1-2 0,-8-1 3 16,-8-1-3-16,-10 2 3 0,-7-1 1 16,-12 0 7-16,-12 3 1 0,-12-1 10 0,-2 1 1 15,-9 2 2-15,1-1-2 0,0 1-9 16,-5-5-8-16,-5-1-10 0,-11-3 4 15,-8-2-3-15,-6 0 2 0,-5 3 2 16,-6 0-1-16,-4 0 1 0,-6 4 0 16,-5-1 0-16,-5 2-2 0,-6 3 1 0,-4 0-2 15,-3 0-2-15,-3 0 2 16,-3 2-1-16,5 0 3 0,2 2 0 16,3-1 0-16,6 0 0 0,5 0 0 15,3 0 0-15,5-2-1 0,2 2 2 0,1-1 0 16,0 0-2-16,3-1 2 0,-2 1-2 15,2 1 1-15,-4-1 0 0,0 3 2 16,-1 0-2-16,-3 1 0 16,-2-2 0-16,-3 3-1 0,0-3 1 0,-3 0 0 15,1 1 0-15,2-3 1 0,3-1-2 0,6-1 2 16,5 2-1-16,2 1 0 16,2-1-1-16,1 2 3 0,1 0-2 0,1 2 0 15,-1-1 0-15,2 1-1 16,0-2 1-16,1 1 1 0,0 1-2 0,2-1 1 15,0 1 0-15,2-2-1 0,3 0 1 16,7-2 1-16,1 1-2 0,10-1 1 16,4-1 1-16,-7 1-1 0,9 0 1 15,0-1-2-15,-1 1 0 0,5-2 0 16,-1 0 0-16,1 0 0 0,-3 4 4 0,-2 5-3 16,1-1 2-16,-1 8 1 0,2 2-3 15,1 5 1-15,1 8-1 0,-1 2 0 16,2 5 0-16,0 3 1 0,0 6-1 15,2 6 1-15,2 4 0 0,2 3 2 16,-2 2 0-16,-1 4 0 0,-2-1 3 16,-1 0-3-16,0 0 1 0,0-3-1 15,-1 0-3-15,-2 0 1 0,0 3 1 16,2 0 0-16,1 4-2 0,0-3 2 16,0-2 2-16,1-3-2 0,3-4 2 0,2 0-1 15,0-4-3-15,-1-3 2 0,0-1-2 16,1-2 1-16,-3-3-1 0,1-3 3 15,-2-2-2-15,1-1 2 0,-2-2 1 16,-1 1-1-16,0-1 3 0,2 1-2 16,-2 2 2-16,0 1-6 0,0 2 0 0,0-1 1 15,0-2-2-15,0 1 2 16,0-5-2-16,0 0 1 0,0-2 0 16,-2 1 1-16,2-2-1 0,-1 0 2 15,-1-4-1-15,2 1 0 0,-1-2 1 0,1-2-2 16,0-7-2-16,0 2 2 0,0-2 0 15,0-6 2-15,0 8-2 0,0-2 0 16,0-7 4-16,0 9-4 0,0-9 5 16,0 1-5-16,1 2-1 0,-1-1 1 15,2-1 0-15,-1-1 1 0,-1 2-1 16,0-7 1-16,2 0-1 0,-2-6 1 16,0 0 0-16,0 0 0 0,0 2 1 15,1-1 1-15,-1 0-1 0,1 1-1 16,-1-1 0-16,2 1 0 0,1 3 0 0,-2-1 1 15,8 2-2-15,-3 0 1 0,2-2-1 16,8 0 0-16,-1-1 2 0,8 0-1 16,-2-1-1-16,1-2 3 0,3 0-6 15,1 0 5-15,3 0-1 0,1 0-1 16,2-4 2-16,4 0-2 0,3 1-1 0,4 0 2 16,-1 0-1-16,5 1-1 0,-2 2 1 15,1 0 0-15,-1 0 0 0,0 0-2 16,2 0 3-16,4 0-2 15,0 0 2-15,0 0 0 0,4 0-1 0,0 0 0 16,0-1 0-16,3-4 0 0,2-1 0 16,-3 2-1-16,-2-1 1 0,0 1-1 15,-4 1 2-15,1-1 0 0,0 1 0 16,-3 0 0-16,3 0 0 0,0 2-1 16,-1 0 1-16,2-1-2 0,1-1 0 0,0 1 1 15,0-3-1-15,4 3 1 0,0-4 3 16,1-1-1-16,-1 0-3 0,0-3 3 15,-4 3-6-15,-2-1 4 0,-2 4-1 16,-3 0 1-16,0 2-1 0,-2 0 0 16,3 2 0-16,0 0 0 0,-1 0 1 0,1 0-2 15,1 0 6-15,1 2-1 16,0 0 0-16,2-2 1 0,1 0-4 16,4 0-1-16,-1 0 1 0,4-4-1 15,-1 1 0-15,0-1 0 0,-3 1 1 0,-2 0 1 16,-3 1 5-16,-2 2 1 0,-4-1 0 15,-2 1 0-15,-3-2-4 0,0 1 0 16,-3-1-1-16,-2 0-1 0,-2 1 0 16,-1 1-1-16,-2 0 1 0,-2-1 0 15,-3 1 0-15,-7-2 2 0,1 1 0 16,-8-1 2-16,2 1 1 0,-1-1 0 16,-6 0 1-16,4 1 0 0,-3 1 0 15,-3 0-1-15,2 0-1 0,-6 0 0 16,0 0-1-16,0 0 1 0,2 0 1 0,-1-2 1 15,1 2-1-15,-1 0 1 0,-1-1-2 16,2 1-1-16,-1-2-2 0,1 1 0 16,-1-5 0-16,0 0 0 0,1-6 1 15,2 1 0-15,-4-4 1 0,0-6 1 16,0-2 2-16,0-8 0 0,-4 1-1 0,0-2-2 16,-1 0-2-16,2 2-2 0,-1-2 1 15,1 0-1-15,-2-3 0 0,1-4-1 16,0-5 2-16,1-5-1 0,0-6-3 15,2-7 3-15,-1-6-2 0,1-5 1 16,-2-4 3-16,0-2-1 0,0 0 2 16,-1 3-2-16,-1 3-3 0,0 5 3 15,-1 3-3-15,2 1 1 0,1 1 2 16,0 3-2-16,0 1 2 0,0 1-2 16,1 3 2-16,1 5-1 0,1 4 0 0,0 3-1 15,0 0-4-15,0-1 3 0,0 2-2 16,0-2 3-16,-3 1 2 0,2-1-2 15,-2 0 3-15,0 0-2 0,-1 2 2 16,-1 2-2-16,2 4 0 0,0 2 0 16,-1 7 0-16,2 9 0 0,-3 0 0 0,2 1 0 15,0 4 0-15,-1-5 0 16,1 3 1-16,0 5-2 0,-1-7 2 16,1 8-1-16,-3-2 0 0,3 1-1 15,-1-1 2-15,1 0-1 0,-3 1 0 0,2-1 0 16,-1 2 0-16,0 0 0 0,0 0 1 15,1 0 1-15,-2 1-3 0,2 1 1 16,-4-1-5-16,-1-2 3 0,3 3-4 16,-6-2 3-16,-2 3 0 0,-2 0 0 15,0 2 1-15,-2 1 0 0,-2-1 0 0,0 1 1 16,-7 0-1-16,-1 0-3 16,-3 0 2-16,-4-1-2 0,-3 0-1 15,-6 0 5-15,-6-2-4 0,-6 1 4 16,-7-1 0-16,-6 2-1 0,-4-1 0 0,-3-1 0 15,-2 2-3-15,-2-1-8 0,0 2-7 16,-2 0-6-16,3 1-13 0,4 2-25 16,-2 3-51-16,5 8-103 0</inkml:trace>
  <inkml:trace contextRef="#ctx0" brushRef="#br0" timeOffset="109612.01">26931 12594 220 0,'0'0'32'0,"0"0"-3"0,0 0-3 15,0 0-2-15,0 0 4 0,0 0 0 16,0 0-2-16,0 0-3 16,0 0-7-16,-23-18-3 0,23 11-5 15,0 2-2-15,0-5-2 0,3 2-1 0,3 1-3 16,4-2 1-16,4 0-1 0,5-1-3 15,6 0 3-15,2 0-3 0,5 1 3 16,3 1 0-16,1 0 1 0,3 1-1 16,0-1 2-16,2 2 2 0,2-2-2 15,-1 3 0-15,-2-3-1 0,1 2-1 0,-4-2 2 16,0 1-2-16,0-1 5 16,2-1-1-16,2 0 1 0,1-3 1 0,5 0-2 15,1-2 1-15,3 0-1 16,2-1-3-16,1 0 0 0,2 0 0 0,1-2-1 15,-1 0 0-15,0 2 1 0,0 0 0 16,-3 0 1-16,-3 0 0 0,-5 1-1 16,-3 2 2-16,-6 0 2 0,-2-2 3 15,-4 2-1-15,2-2 1 0,0-1-3 16,1 0-1-16,2-1-1 0,1 0 1 0,4-4-2 16,1 1 0-16,-1-3-1 0,3 1 0 15,-2-3 0-15,0 1 1 0,-1-3-1 16,-4 2-2-16,-3 0 3 0,-4-1-2 15,-3 1 5-15,-3 1 6 0,-4-1 1 16,0 0 3-16,-4-2-5 0,2-2-2 16,-1-4-5-16,3-2-2 0,4-6-1 15,4-2 2-15,3-1-2 0,4 2 2 16,0-1-1-16,0 2 0 0,-2 2-1 16,-5 2 2-16,-1 1 0 0,-6 1-2 0,-2 0 4 15,-4-2-2-15,1-3 3 0,-4-2 1 16,2-1-1-16,-4-4 0 0,1 1-2 15,-1-2 1-15,1 1-4 0,1 1 3 16,2 1-3-16,0 0 1 0,5-2-1 16,-2 2-4-16,-1 0 4 0,2 0-2 0,-3 3 3 15,-3 0 0-15,0 2 0 0,-1-1 1 16,-2 1-1-16,0-3 2 16,-1 0-2-16,0 0 2 0,0-2-1 15,1 1-3-15,-1-1 1 0,3 0 1 0,0-1-2 16,2-1-2-16,1 0 2 0,-3 1-4 15,3 1 5-15,-3 2 0 0,-1-3-2 16,-1 1 4-16,1-1-4 0,-3-1 4 16,-2 1-4-16,-1 2 4 0,0 1-2 15,-2 4 0-15,2 0-2 0,0 0 2 16,1-1-3-16,1-1-4 0,-1 1 4 16,2-1-4-16,-2 4 5 0,2 1 1 15,1 3-1-15,-3 1 4 0,2-1-3 16,-1 0 3-16,-1-1-2 0,-1-2 0 0,-3 1 0 15,0-1 0-15,0 3 0 0,0 0 0 16,0 2 0-16,0-1 1 0,0 1-1 16,0 1 0-16,2-1-1 0,-1 1 2 15,0 0-1-15,2 0-4 0,-3 4 3 16,0-2-3-16,0 9 4 0,0-1 0 0,0-3 0 16,0-1 1-16,0-7-1 0,0 1 1 15,0-1 0-15,0 0 1 0,0-4-2 16,0 3 1-16,0-1 0 15,0 2 1-15,-3 11-1 0,2-1-1 0,1 9 1 16,-1-1 0-16,-1 0 0 0,1 2 0 16,-1-3-2-16,1 3 1 0,-1-1 1 15,1 0 0-15,-1 1 1 0,-1-1-2 16,2 0 0-16,-1 1 2 0,-1 0 0 16,2 5 0-16,-1-6 1 0,1 7-1 0,0-3-1 15,-1-1 2-15,0 3-5 0,0 0 2 16,1 1-3-16,1 4-15 0,-2-1-40 15,2 1-74-15,-4 0-152 0</inkml:trace>
  <inkml:trace contextRef="#ctx0" brushRef="#br0" timeOffset="110886.73">32183 6947 137 0,'0'0'34'0,"0"0"-6"0,0 0-12 16,0 0-6-16,0 0-8 0,0 0-1 15,0 0-1-15,0 0-1 0,0 0 1 16,76-80 0-16,-53 74 0 0,4-1-1 15,2 3 1-15,0 0 1 0,1 1 0 16,-1 1-1-16,0 2 1 0,-3 0-3 16,-2 0 2-16,-1 6 6 0,0 1-6 15,-5 3 9-15,1 0 0 0,0 2-9 16,0 2 7-16,6 4-7 0,3 2-1 16,4 5-2-16,0 0 1 0,3 4 1 0,-3-1-2 15,1-1 2-15,-1-2 0 0,-2-2 0 16,-1-1 1-16,-3-4 1 0,-1 1 1 15,-2-1-1-15,-4 2 3 0,1 2 0 16,-2 0-3-16,1 3 2 0,3-1-2 16,0 2 1-16,1-1-4 0,2 6 4 15,-2 1-2-15,0 4 1 0,-3 7 3 0,-1 3 9 16,-2 4 2-16,-2 1-2 16,-2-1-2-16,0 2-6 0,-2-4 0 15,1 1-1-15,-4-1-1 0,0 0 2 0,-2 0-2 16,-3 1 6-16,0 2 1 0,0 4-1 15,-1 4 0-15,-2 4-4 0,1-1-2 16,-1 1 2-16,0 0 2 0,0-1 2 16,-3 1 3-16,-3 3 2 0,0 0-5 15,0 1-1-15,1-3-5 0,4-4 1 0,-1-8 1 16,2-4 0-16,0-11 2 16,0-11 2-16,0-12 3 0,0-2 4 15,0-6 0-15,0 0 3 0,0 0-1 16,0-6-1-16,0 0-2 0,0 0-2 0,0 0-5 15,0 0-5-15,0 2-5 0,0 0-8 16,0 3-20-16,0 9-41 0,-4 4-88 16,-4 3-113-16</inkml:trace>
  <inkml:trace contextRef="#ctx0" brushRef="#br0" timeOffset="111258.98">32607 9264 163 0,'0'0'66'0,"0"0"-24"16,0 0-24-16,0 0-9 0,0 0-1 15,0 0 9-15,0 0 8 0,0 0 8 16,0 0-12-16,0 0-6 0,80-14-11 16,-25 10-3-16,8-3 4 0,9 0 6 15,5-4 3-15,7 1-3 0,3-2-2 0,-3 1-9 16,0 2 4-16,-9 1-4 0,-6 4-1 15,-8 1-1-15,-10-1-8 0,-8 3-5 16,-8 1-49-16,-11 0-31 0,-6 0-34 16,-6 0-31-16</inkml:trace>
  <inkml:trace contextRef="#ctx0" brushRef="#br0" timeOffset="111538.55">32813 9519 139 0,'0'0'41'0,"0"0"4"15,0 0-6-15,0 0-14 0,82-14-8 16,-36 6 0-16,5-1 3 0,7-3 1 16,4 1-3-16,3 1-10 0,6-1-11 15,-3 5-8-15,-2 0-27 0,-5 5-41 16,-8 1-61-16</inkml:trace>
  <inkml:trace contextRef="#ctx0" brushRef="#br0" timeOffset="111758.9">33006 9666 199 0,'0'0'63'0,"0"0"-18"15,0 0-19-15,0 0-14 0,0 0-1 0,0 0-2 16,0 0-2-16,115-37-3 0,-65 25-2 15,6-1-5-15,5 1 2 0,1-1-10 16,1 4-25-16,-4 1-29 0,-3 3-36 16,-6 2-41-16</inkml:trace>
  <inkml:trace contextRef="#ctx0" brushRef="#br0" timeOffset="111966.71">33031 9850 370 0,'0'0'43'0,"0"0"-15"0,0 0-16 16,0 0-7-16,0 0-3 0,110-64-3 0,-61 50-2 16,3 3-2-16,3 3 1 0,-2 0-7 15,-2 3-21-15,-6 4-24 0,-5 1-37 16,-5 0-29-16</inkml:trace>
  <inkml:trace contextRef="#ctx0" brushRef="#br0" timeOffset="112135.63">33197 9967 373 0,'0'0'52'0,"0"0"-15"16,0 0-17-16,0 0-12 0,0 0-9 15,0 0-6-15,0 0-3 0,0 0-11 16,100-48-24-16,-65 48-26 0,1 0-43 16,0 0-31-16</inkml:trace>
  <inkml:trace contextRef="#ctx0" brushRef="#br0" timeOffset="112292.63">33239 10083 359 0,'0'0'52'0,"0"0"-13"16,0 0-14-16,0 0-11 0,0 0-8 16,0 0-8-16,0 0-2 0,0 0-6 15,0 0-14-15,40 0-32 0,2 2-45 0,7-1-86 16</inkml:trace>
  <inkml:trace contextRef="#ctx0" brushRef="#br0" timeOffset="114928.24">28438 5209 73 0,'0'0'20'15,"0"0"-2"-15,0 0-3 0,0 0 2 16,0 0-2-16,0 0 0 0,0 0-6 16,0 0-2-16,0 0-4 0,-7-17 0 15,21 9 1-15,5-5 0 0,4 6 2 0,3-1 0 16,3 2 0-16,4 2 2 16,2 0-2-16,3 0 0 0,1 1-1 15,1 0-3-15,1 0 1 0,-2 0-1 16,1 0-1-16,1 0 0 0,-2 0-1 0,1 0 0 15,1 1-1-15,1 2 2 0,2-2-2 16,0 2 1-16,4 0 1 0,0 0-1 16,1 0 3-16,-3 0-2 0,2 0-1 15,-5-1 0-15,-1-1 0 0,-5 1 0 16,-2-1 0-16,-3 2 1 0,-3-1 0 0,-9 0-1 16,-2 1 1-16,0-2 1 0,-5 1-2 15,8 1 2-15,0-2-2 16,1 0 0-16,7 1 0 0,3-1-2 0,0 2 3 15,4 0-1-15,3 0 1 0,0 0 1 16,-2 0-2-16,0 0 3 0,-4 0-5 16,-4 0 4-16,-2 0-2 0,-1 0 1 15,-3 0 1-15,0-1 1 0,1-1-2 16,0 1 1-16,2-1-2 0,3-1 0 16,3 2 0-16,0-1 0 0,1 2-1 0,2-1 1 15,-2 1 0-15,0 0 0 0,2 0 2 16,-5 0-2-16,-1 0 3 0,0 0-1 15,-1 0-2-15,-4 0 2 0,2 0-2 16,-1 1 0-16,1-1 0 0,0 0 0 16,4 0 0-16,2 0 0 0,4 0 0 15,0 0 0-15,1 0 0 0,2 2-1 16,-2-2 1-16,2 0-1 0,-3 0 1 16,-4 0 0-16,-1 1 0 0,-6 1 0 15,-7-2 3-15,2 1-4 0,0-1 6 0,1 2-5 16,5-1-1-16,-2 1 7 0,1-1-7 15,-1 1 5-15,0-1-4 0,0 1-1 16,1 0 1-16,-1-2 0 0,0 1-1 16,-7-1 1-16,1 0 0 0,-6 0 0 15,1 0 1-15,2 0-1 0,-4 0-1 16,2 0 0-16,-7 0 1 0,4 0-1 16,-4 0 1-16,1 0 0 0,3 0-2 15,-4 0 4-15,0 0-2 0,1 0 0 16,-7 0 0-16,0 0 1 0,0 0 0 0,7 0-1 15,-1 0-1-15,0 0 0 0,0 0-2 16,-6 0 2-16,5 0-3 0,0 0 1 16,-1 0-2-16,2 2 1 0,-3-1-4 15,1 0-2-15,1 1-10 0,3 4-13 16,-4-3-12-16,2 3-15 0,0 2-5 0</inkml:trace>
  <inkml:trace contextRef="#ctx0" brushRef="#br0" timeOffset="116213.77">28901 5778 226 0,'0'0'32'0,"0"0"-2"15,0 0-4-15,0 0-3 0,0 0-2 0,0 0-7 16,0 0-7-16,0 0-8 16,0 0-6-16,0-43 0 0,0 43 1 15,0 0 4-15,1 13-1 0,2 9 3 16,0 8 3-16,0 3-3 0,-2 2 2 0,2 1-1 15,-1 1-1-15,-1-1 0 0,1 1 0 16,1 1-1-16,-2-1 0 0,2 2 1 16,-2-1-1-16,2-5 1 0,-3-9 0 15,2-1 0-15,-2-9 0 0,0-8 2 16,0 1 3-16,0-7 3 0,0 0 7 0,0 0 2 16,0 0 0-16,0 0-4 0,-7-9-4 15,-4-10-3-15,-3-10-1 0,4-5 0 16,-1-2-1-16,2-2 0 15,0-2-2-15,0-2-1 0,2 0 1 0,-2-3-2 16,5 1-2-16,2 1 3 0,1 0-2 16,1 5 3-16,0 5 0 0,1 4 0 15,4 3-1-15,3 3-2 0,1 2-1 16,1 3 1-16,5 1 1 0,2 2-1 16,2 3 0-16,4 2 0 0,-1 6-1 0,1 4-2 15,0 0 1-15,-3 6 0 0,2 6-1 16,-2 5 2-16,-1 3 0 0,1 1 1 15,-1 3 0-15,-2 1 0 0,2-3 0 16,-4 1-1-16,-1-3 0 0,-1-2 0 16,-4-4 0-16,-4-7-2 0,-2-2 1 15,-3-5 2-15,0 4 1 0,0 5 0 16,-6 5 7-16,-6 3-6 0,-3-4 3 16,-7 0-6-16,-1 0-6 0,-3-2-11 15,0 1-18-15,0-1-14 0,0-1-19 0,3 2-11 16,2-3-13-16</inkml:trace>
  <inkml:trace contextRef="#ctx0" brushRef="#br0" timeOffset="116673.13">29469 5789 205 0,'0'0'20'0,"0"0"-1"16,0 0-8-16,0 0-6 0,0 0-4 15,0 0-1-15,0 0-1 0,0 0 0 16,0 0 0-16,-50-26 1 0,38 35-1 0,3 2 1 16,4-2 1-16,-1 6 1 0,3 2 2 15,1 1-2-15,2 3 3 0,0-5 1 16,0-1-2-16,5-2 2 15,1 1-2-15,1-1-1 0,1-3 0 0,1-1 0 16,-1-3-1-16,4 2 1 0,-4-4 0 16,2-1-1-16,0 2 1 0,-6-3 1 15,6-2 1-15,-4 0 1 0,0 0 1 16,4 0 0-16,-3-2 2 0,2-3-2 16,2-4 0-16,-2 0-1 0,-4 0-2 0,2-4-3 15,-2-3 2-15,-2 0-3 0,2 0-3 16,-4-2 3-16,1 0-3 0,-2 6 3 15,0-8-1-15,0 3 1 0,-8 1-1 16,0-4-5-16,1 6 1 0,-1 4-2 16,-2-1 0-16,3 5 1 0,-5-3-7 0,5 5-9 15,-4 3-9-15,-3 1-12 16,3 1-18-16,-5 9-16 0,6-1-16 16</inkml:trace>
  <inkml:trace contextRef="#ctx0" brushRef="#br0" timeOffset="117327.93">29712 5677 168 0,'0'0'27'15,"0"0"-2"-15,0 0-7 16,0 0-12-16,0 0-8 0,0 0-1 0,0 0-1 15,0 0 3-15,0 0 1 0,0 0 1 16,16 12 1-16,-10 8-1 0,2 1 0 16,-2-1-1-16,0 1 1 0,1-1 0 15,0-1 0-15,1 1 4 0,-1-2-3 16,-3-3 1-16,2-1 3 0,-2-5-3 0,1-1 5 16,-1 0 3-16,2-3 0 0,1 0 4 15,3-3 0-15,5-2 0 0,3 0-2 16,6-4 2-16,-1-4-4 0,0-5 3 15,-3 1 0-15,-2-3-4 0,-3 1 6 16,-2-1-6-16,-4 3 3 0,0 0 0 16,-4-2-5-16,-2 4-1 0,3-5-3 15,-3 5-1-15,-1 1-1 0,1 0-2 16,-2 5 0-16,1-1 0 0,-2 5 0 16,0-2-1-16,0 2-1 0,1-1-2 0,-1-1-1 15,2 1 0-15,-2 1 1 0,5 0 1 16,2 0 0-16,3 9 1 0,3 3 1 15,-2 2-1-15,-1 1 1 0,1 0 0 16,-1 0-1-16,-1 0 5 0,2 2-3 16,-3-2 2-16,-1-4-2 0,-1 3-1 0,1-2 1 15,-3-4-1-15,4 3 1 16,-5-3 0-16,-2-5 0 0,2 2 0 16,-3-5 1-16,0 0 1 0,0 0 1 15,1 1 1-15,1-1-1 0,-1 2-1 0,6-2 0 16,2-5 1-16,1-7-2 0,3-6-3 15,-3-2 3-15,-2-1-5 0,-2-2 5 16,-1 2 2-16,-4 4-2 0,1-1 0 16,-2 0 0-16,0-2-1 0,0 2-1 15,0 3-1-15,-3 4-2 0,-4 3-1 16,3-1-5-16,1 6-10 0,1 0-13 16,-4 3-13-16,-2 2-10 0,-4 7-9 15,-1 6-14-15,6 3-11 0</inkml:trace>
  <inkml:trace contextRef="#ctx0" brushRef="#br0" timeOffset="118047.77">30448 5751 41 0,'0'0'21'15,"0"0"-5"-15,0 0-9 0,0 0-5 16,0 0-1-16,0 0-1 0,0 0 0 16,0 0 1-16,0 0 1 0,38-9 0 15,-27 15 4-15,2 2-2 0,-1-1 0 16,5 2 2-16,-5-1 3 0,1-2-2 16,-3-3 5-16,0 0 1 0,0 0 4 0,-4-3 6 15,4 0-2-15,0 0 1 0,0-2-11 16,2-5-2-16,-2-4-6 0,-2-2-1 15,0 1 0-15,-2-3 0 0,-2-1 0 16,-2 6 2-16,-1-7 2 0,-1 6 1 16,0-2 1-16,0-4 0 0,-1 5-2 0,-4-3 0 15,2 5-4-15,2 6-2 0,-1 1-1 16,2 3-1-16,-6-1-2 16,1 1-2-16,-4 0 3 0,-4 0-2 15,0 3 3-15,-1 7 1 0,1 2-1 0,1 2 1 16,0 1-2-16,0 0 3 0,1 2-4 15,1 1 4-15,2 0 0 0,3 0 0 16,1-4 0-16,2 3 0 0,2-1 0 16,0 1 1-16,0 5 2 0,5-2-4 15,-1-9 2-15,3 3 0 0,2-2 1 0,0 1 2 16,5-1 2-16,-4-4-3 16,2-1 3-16,-2-2 1 0,2-4 2 15,6-1 3-15,1 0-4 0,7 0 0 16,-3-3-4-16,-2-5-3 0,2-1 1 0,-3-3-2 15,1 0 2-15,0-4-2 0,1 1-3 16,-1-3 3-16,-2-2-4 0,1 2 6 16,-2-1 1-16,-2 2-1 0,-3 0 2 15,-3 7-2-15,-2-3-1 0,-3 6 2 16,-1-3-2-16,2 2 1 0,-3 3-1 0,-1 2 0 16,-2 3-1-16,0-2-1 0,0 2-1 15,2-1-5-15,-2 1 0 0,1-1 0 16,1 1 2-16,2 0 3 0,2 7 1 15,1 6 0-15,3 4-1 0,-2 1 2 16,-1-1 0-16,2 0 0 0,1 0 1 16,0-1 0-16,4 1 2 0,-1 0-2 15,4-2 3-15,0 0-4 0,3-1-10 16,4-1-36-16,1 0-106 0</inkml:trace>
  <inkml:trace contextRef="#ctx0" brushRef="#br0" timeOffset="118858.64">28814 7328 319 0,'0'0'33'0,"0"0"3"15,0 0-8-15,-4-94-10 0,9 69-11 16,0 0-9-16,1 1 2 0,-1-1-3 16,0 1 0-16,2 1 2 0,-1 0-2 0,0 4-5 15,-2 4-5-15,0 1-8 0,-1 5-3 16,0-2-6-16,3 2-1 0,-5 5 3 15,1-1 0-15,-2 5 2 0,0-1 2 16,0 1 7-16,0 0 5 0,0-2 5 16,0 2 1-16,0 0 1 0,4 0 1 15,3 3 2-15,5 6 2 0,5 3-1 0,2 1 2 16,0-1-1-16,2-2-1 16,1 2 1-16,-4 1-1 0,-1-3 1 15,-6-1 0-15,2 2 0 0,-4-1 2 0,-5-2-1 16,5 6 0-16,-3-1 2 0,1 4-3 15,0 3 2-15,1-3 3 0,-1 0-5 16,-2-6 3-16,1 1-3 0,-1-2 2 16,-1-3-2-16,2 3 0 0,-5-6 2 15,2 0 1-15,-3-4 2 0,0 0 5 16,0 5 2-16,0 1 1 0,0-2-2 16,0 5-1-16,-4-7-4 0,-5 3 0 15,0-1-5-15,-3-2-1 0,-6 1 0 16,-2-1-5-16,-6 0-3 0,0 1-9 0,0-1-19 15,4 1-25-15,3 0-46 0</inkml:trace>
  <inkml:trace contextRef="#ctx0" brushRef="#br0" timeOffset="119299.79">29366 7002 117 0,'0'0'3'0,"0"0"5"0,0 0-3 16,0 0-1-16,0 0-2 15,0 0-4-15,0 0 0 0,0 0 0 16,0 0 2-16,0 0 0 0,-55-3 2 16,50 18-2-16,-1 2 0 0,3-1 0 0,0 1 0 15,2 0 1-15,-1-1 0 0,2 2 0 16,0-1 2-16,0 0-2 0,0 0 1 15,3-6-1-15,5 2 2 0,-3-4-1 16,1-1 2-16,0-1 5 0,1 0 1 16,0-1 4-16,-3-5 0 0,5 2-1 15,-3-3 0-15,4 0-6 0,2 0 3 0,-4 0-6 16,3-2 5-16,-2-3-2 16,5-3 1-16,-5-1-1 0,2-1-2 15,-2 0 0-15,-4-2-3 0,0 1 0 0,2-4 0 16,-4-2-2-16,-2 7 0 0,1-8 0 15,-2-1-2-15,-2 1-2 0,-8-3-1 16,0 1-2-16,-3 2-3 0,-3 3 2 16,0 1 2-16,3 6 1 0,0 1-1 15,2 4-5-15,-1 2-8 0,-3 1-11 0,0 0-5 16,-1 8-13-16,-2 3-13 16</inkml:trace>
  <inkml:trace contextRef="#ctx0" brushRef="#br0" timeOffset="120198">29531 7005 24 0,'0'0'17'0,"0"0"-5"15,0 0-10-15,0 0-4 0,0 0 2 16,0 0 0-16,0 0 2 0,0 0-1 0,0 0 2 16,28 85-1-16,-24-61 0 15,0-1 1-15,2 0 0 0,0-2 0 16,3 0 0-16,-5-6 3 0,2-3-2 16,-2-2 5-16,-1-7 7 0,6 3 9 0,-5-5 7 15,5-1 0-15,8 0-5 0,-2-1-15 16,5-8-3-16,-1-3-7 0,-1-4 3 15,0 0 1-15,1-2-4 0,-2-2 4 16,-3 0-3-16,2 0 1 0,-4 0 3 16,0 2 2-16,-3 2 1 0,-1 2 1 0,-2 2-2 15,-2 4-2-15,-3 4-4 0,2-1 0 16,-3 5-2-16,2-5-2 16,0 3-2-16,0-3 0 0,1 2-3 15,-3 3 0-15,0-2 2 0,0 2-1 0,3 0 1 16,0 2 0-16,1 7-1 0,0 5 3 15,-1-4 1-15,-1 9-1 0,-1-3 2 16,1-4-1-16,-1 8 0 0,2-3 1 16,1 1 5-16,1 3-5 0,-1-7 6 15,2-2-6-15,0-3 0 0,1-3 3 0,-2 1 2 16,-2-6 3-16,8 0 4 16,0-1 2-16,4 0 2 0,5-4 0 15,-4-6-1-15,1-1-4 0,-2-3-6 16,2-3 0-16,-3 1-3 0,4-4 1 0,-2-2 1 15,-1 3-1-15,0-2-2 0,-2-1 1 16,-3 1-2-16,-4 6 1 0,-2-2-2 16,-2 2-5-16,-2 3-5 0,0-5-6 15,-7 5-7-15,-5 1-1 0,-2 1 2 16,-1 5 6-16,-4 5 5 0,2 0 5 0,-8 6 1 16,4 5 2-16,3 1-1 0,5-1-2 15,4-1 1-15,5 0-1 0,1-6 1 16,3 5 5-16,2-1-1 0,9 1 3 15,7 0 0-15,1-3 0 0,2-5 0 16,1-1 0-16,-2 0 2 0,2 0-3 16,-7 0 0-16,2-3 1 0,0-1-2 15,-1 0 1-15,7-3 1 0,-8 3-1 16,0-1 1-16,-6 4 0 0,-4-1 2 16,1 1 1-16,-6 1 1 0,0 0 0 0,0 0-3 15,2 0-2-15,-1 0-2 0,1 0 1 16,-1 0-2-16,4 0 3 0,-1 0 0 15,2 6 0-15,0 0 1 0,-1 3 1 16,1 5-1-16,0-1 1 0,0 1-2 16,0-1 2-16,-1 1 0 0,1 1-2 15,0 5 2-15,-2-4-2 0,-1-2 2 0,2 2-3 16,-2 0 1-16,0 1-6 16,0-2-13-16,2 2-19 0,-2-6-41 15,0 1-31-15</inkml:trace>
  <inkml:trace contextRef="#ctx0" brushRef="#br0" timeOffset="120476.46">30563 6990 0 0,'0'0'17'16,"0"0"-8"-16,0 0-6 0,0 0-4 0,0 0 1 15,0 0 2-15,0 0 2 0,0 0 0 16,0 0 2-16,0 0 0 0,-64 53 1 16,58-35 0-16,2-4 3 0,1 3 2 15,1-1-1-15,2 3 0 0,0 3-1 16,2-2-4-16,2 0 0 0,2-3 0 0,1-1-5 16,3-2 5-16,2-2-5 0,1-2-1 15,3-2 4-15,1 0-8 0,-4-4-1 16,3-1-9-16,-6 0-18 15,3-3-14-15</inkml:trace>
  <inkml:trace contextRef="#ctx0" brushRef="#br0" timeOffset="121059.59">30830 7079 41 0,'0'0'21'16,"0"0"-3"-16,0 0-5 0,0 0-7 16,0 0-6-16,0 0 2 0,0 0 3 0,0 0 0 15,0 0 2-15,-2-10-2 0,2 10 0 16,0 0 0-16,0 0 0 16,0 0 1-16,5 0 2 0,-1 0 1 15,6 1 3-15,-4 1 4 0,4-1 4 0,0 1-1 16,3-2 1-16,5 0-3 0,-1 0-3 15,3-6-2-15,-4-2-3 0,0-1-2 16,-1 0-2-16,-3-3-2 0,-3 4-1 16,-2-4 1-16,-1 0-1 0,-1 3 0 15,-1-8 1-15,-4 7 0 0,0-4-2 0,0-4-1 16,-7 2 2-16,-2-3-4 16,3 7 2-16,-4 1-1 0,3 5 1 15,-3 3-4-15,-1-2 0 0,-1 4 2 16,1 1-2-16,0 0 3 0,-6 0-1 0,6 0 1 15,-6 6-1-15,5 1 1 0,0 3 1 16,-3 2-2-16,4 1 1 0,0 1-2 16,3 1 2-16,-1 0 1 0,0 2 0 15,2 1 0-15,3-4 0 0,-1 1-1 16,2 2 1-16,3-3-1 0,0 5 2 0,0-1-1 16,0-1 2-16,8 4 1 0,-1-4 1 15,2-2 3-15,4 0 0 0,-2-3 3 16,6-1-3-16,1-4-2 15,2-2 1-15,3-1 1 0,2-4 0 0,1 0 1 16,0 0 1-16,0-7 4 0,-1-2-3 16,-2 0-1-16,-9 2 5 0,-2-1-4 15,-2 3 1-15,-7 3-2 16,4-5-5-16,-4 4-2 0,0 0-9 0,0 0-35 16,-3 3-74-16,0-1-116 0</inkml:trace>
  <inkml:trace contextRef="#ctx0" brushRef="#br0" timeOffset="141897.62">14340 6443 1 0,'0'0'5'0,"0"0"-1"16,0 0-3-16,0 0 0 0,0 0 1 15,0 0 1-15,0 0 0 0,0 0 1 16,0 0-2-16,0 0 2 0,-13-7-3 16,12 5 1-16,-1 2-1 0,-3-3 0 0,0 1-1 15,1 1-1-15,-2 0 1 0,6 1-4 16,-1-2 2-16,1 2-2 16,-2 0-1-16,1 0 2 0,-2 0-1 15,3 0 2-15,-1 0 1 0,-1 0 1 0,1 0 1 16,-1 0 0-16,2 0 2 0,-1 0 0 15,1 0 0-15,0 0 0 0,0 0 0 16,0 0 0-16,0 0 1 0,1 0-1 16,5 0 0-16,5 2 1 0,0 0-2 15,-1-2 1-15,1 2-1 0,-1 0-1 0,2-2 2 16,1 1-2-16,-1-1 0 0,0 2-1 16,0-2-1-16,1 1 0 15,0 1 1-15,-1-2 0 0,1 2 1 16,-2-2 1-16,0 1 1 0,-6-1 0 0,8 0 1 15,-7 0 1-15,4 0 1 0,2 0 1 16,-4 0 0-16,1-1-2 0,1-3-2 16,-3 1 0-16,4-2-2 0,3 1-2 15,-4 1 1-15,7-2-2 0,-6 2 1 16,0 2 1-16,5-3 0 0,-4 2 0 0,3-1 1 16,-6 0-1-16,0 1 2 0,1-1 0 15,-6 2 0-15,5-1 1 0,-6 1-1 16,3-1 2-16,2-2-2 0,-3 2-1 15,3-3-2-15,6 0-1 0,0-2-1 16,6 1 1-16,-1 0 1 0,3 0-1 16,-2 0 2-16,0 2-1 0,-4 0 1 15,-1 0 1-15,-4 2 1 0,-2 0 0 16,1-1 0-16,-6 1 1 0,1 2 2 16,-5 0 2-16,0-2 0 0,0 2 2 15,2 0-2-15,0-1 1 0,-1 1-1 0,1 0 0 16,-2-2-2-16,1 2-2 15,-1 0 1-15,2-1-2 0,-2 1 0 16,0-2 1-16,1 2-2 0,-1-1 0 0,0 1 2 16,0-2-2-16,0 2 1 0,0 0 0 0,0-1 0 15,0 1-4-15,0 0 0 0,0-2-1 16,0 2-1-16,0 0 0 16,0 0 1-16,-4 0 2 0,-3 0-1 15,2 0 1-15,1 0 1 0,0 0 0 0,-1 0 0 16,1 2 1-16,-1-1-1 0,0 1 0 15,-1-1 0-15,-1 2-1 0,-2 0 1 16,1 1 0-16,-1-1 0 0,0-1 0 16,2 3 1-16,-3-2-1 0,1 0 0 15,0 2 0-15,-1-3-1 0,2 3 0 0,-1-2 1 16,0 2 0-16,-1-1 0 0,1-1-1 16,-1 2 1-16,7-3-1 15,-1-1 2-15,0 1-1 0,-1-1 2 16,1 0 1-16,-6 1-3 0,4-1 1 0,2 1-1 15,-6 0 0-15,4-1 0 0,-6 1 0 16,2 1 0-16,0-2-1 0,-1 1 1 16,-1 1-3-16,-5 0 3 0,6 0 0 15,-6 0 0-15,-2-1 0 0,9-1 0 16,-9 2 3-16,9-2-3 0,6-1 0 0,-8 2 0 16,8-2-2-16,-2 0 2 0,2 1 0 15,4-1 0-15,-7 0 0 0,2 2-1 16,1-2 0-16,0 2 0 15,-2-2 0-15,1 1 1 0,-6 2-1 0,4-1 1 16,-4 0-2-16,2 0 2 0,-2 1 0 16,1-1 2-16,4-1 1 0,-5 1-1 15,5 0 0-15,0-2 0 0,2 1-1 16,4-1 0-16,-7 0-1 0,1 0 0 16,0 0 0-16,2 1-1 0,4-1 2 0,-2 0-2 15,2 0 0-15,-1 0 0 0,-1 2 0 16,1-2 1-16,-1 0 0 0,1 0 0 15,-2 0 0-15,3 0 0 16,-1 0-2-16,-2 0 2 0,2 0 0 0,-1 1-1 16,1-1-2-16,-1 0-1 0,1 0-3 0,-1 0 1 15,2 0 1-15,-1 0 2 0,1 2 3 16,0-2 0-16,0 0 0 16,0 0 1-16,0 1 0 0,0-1 2 15,1 2-2-15,12 0 1 0,-3-1-2 0,8 1 0 16,-1-2 2-16,5 0-4 0,2 0 2 15,-2 0-1-15,1 0 0 0,2 0 1 16,1 0 1-16,-1-2-2 0,-1 1 1 16,2-4 0-16,-3 2 0 0,-7 0 1 15,0-2-1-15,0 2 1 0,-5 0 1 0,4 0-2 16,-5 0 2-16,-6 2 0 16,2 1-1-16,-2-2 0 0,1 1-2 0,-1-1 0 15,6 0-1-15,-4 1 0 16,-2-1-1-16,7 1-1 0,-7 1 2 0,4-2 1 15,-2 2 0-15,-6 0 1 0,5-1 0 16,-1 1 0-16,0-1-2 0,3 1 0 16,-7 0-7-16,0-2-9 0,0 2-13 15,2 0-24-15</inkml:trace>
  <inkml:trace contextRef="#ctx0" brushRef="#br0" timeOffset="213631.8">14424 6399 5 0,'0'0'2'0,"0"0"-2"0,0 0 2 16,0 0-2-16,0 0 1 0,0 0-1 15,0 0 1-15,0 0-1 0,0 0 1 16,68-74-2-16,-64 73 1 0,1-1 0 15,-1 2-2-15,1 0 0 0,2 0 0 16,3 2-2-16,-6 3 3 0,-1 1 1 0</inkml:trace>
  <inkml:trace contextRef="#ctx0" brushRef="#br0" timeOffset="213762.29">14505 6396 5 0,'0'0'14'0,"0"0"1"0,0 0 1 15,0 0 1-15,0 0 1 0,0 0-3 16,0 0-1-16,0 0-4 0,0 0-5 15,0 0-5-15,-56-25 1 0,56 20-5 16,0 0 0-16,0 1-5 0,4-2-9 16,3 6-10-16,3 0-16 0</inkml:trace>
  <inkml:trace contextRef="#ctx0" brushRef="#br0" timeOffset="214358.31">14661 6304 17 0,'0'0'19'16,"0"0"-8"-16,0 0-8 0,0 0-4 0,0 0-4 16,0 0 3-16,0 0-1 0,0 0 2 15,0 0-1-15,0 0 1 0,-3-11 0 16,3 11 1-16,0 0-1 0,0 0 1 15,0 6 1-15,0 0-1 0,0 5 1 16,0-2 0-16,0-5 0 0,-5 4 1 0,2-5 0 16,0 0 1-16,-7 1 2 15,5-2 1-15,1 0 3 0,-5-2 1 16,5 0 3-16,-2 0-1 0,-1-4-1 16,6 0-4-16,1-7-2 0,0-1-4 0,3 0-2 15,9-3-1-15,3 3 0 0,4 1 2 16,-6 5-1-16,1 0 0 0,-4 3 1 15,-4 1-2-15,4 1 1 0,-3 1-2 16,2 0-1-16,0 0 1 0,-6 1-1 16,1 3 2-16,-1 0 0 0,-2 1 1 0,1-1 2 15,-1 1 1-15,-1-5 0 0,0 0 5 16,0 0 4-16,0 2 1 0,0-1 3 16,0 0 1-16,0-1-1 0,0 0-1 15,0 2-3-15,-1-2-4 0,-1 0-5 16,1 0-6-16,-2 0-13 0,2 0-9 15,1 0-16-15,-2 0-17 0</inkml:trace>
  <inkml:trace contextRef="#ctx0" brushRef="#br0" timeOffset="-214678.11">14852 6300 61 0,'0'0'23'0,"0"0"-4"0,0 0-9 0,0 0-3 16,0 0-5-16,0 0-4 0,0 0 1 15,0 0-1-15,0 0 1 0,2-13-3 16,-1 13 3-16,1 0-2 0,-1 0 2 15,2 0 2-15,-2 0-2 0,1 0 1 16,-2 0 0-16,1 0 1 0,-1 0 3 0,0 0 0 16,2 0 2-16,-2 0 1 15,0 0-1-15,0 0 0 0,0 0-3 16,0 0 1-16,0 0-4 0,0 0-1 16,0 0-1-16,4 0 1 0,-1 0 0 0,7-3 0 15,0-2 0-15,0 3-1 0,-1-2 1 16,-2 3 0-16,0 1 0 0,-7 0-2 15,0 0 2-15,0 0-3 0,5 0 0 16,-2 0 3-16,-2 6 0 0,-1 5 2 16,-1-4 0-16,-7 5-1 0,1-6 0 0,4-3 0 15,-2 4 1-15,2-4-1 0,0-1 3 16,0 1-2-16,3-3 0 0,-2 0-7 16,2 0-11-16,0 3-22 0</inkml:trace>
  <inkml:trace contextRef="#ctx0" brushRef="#br0" timeOffset="-214234.41">14784 6337 84 0,'0'0'19'0,"0"0"-3"0,0 0-5 15,0 0-6-15,0 0-5 0,0 0-3 16,0 0 0-16,0 0-1 0,0 0 1 15,0 0 0-15,0-32 1 0,5 32 1 16,-2 2-2-16,0 1 3 0,-2 1-1 0,3-1 1 16,-3 2 1-16,1-2-1 15,1 1 4-15,-3-4 1 0,0 0 5 16,0 0 7-16,1 0-1 0,-1 2-4 16,3-2-3-16,0-6-7 0,3-6-2 0,1-5 0 15,2 0 0-15,-2 2 1 0,0 1-1 16,1 2 0-16,-3 5 1 0,-2 2 1 15,0 2-2-15,-3 3-2 0,0-1-6 16,0 1-3-16,0 0-2 0,3 0-2 16,0 1-14-16,1 10-23 0</inkml:trace>
  <inkml:trace contextRef="#ctx0" brushRef="#br0" timeOffset="-213862.5">14676 6279 1 0,'0'0'8'0,"0"0"-6"15,0 0-2-15,0 0-1 0,0 0 0 16,0 0 3-16,0 0 1 0,0 0 5 16,0 0-1-16,0 0 1 0,-9 0 0 15,9 0 0-15,0 0-1 0,0 0 0 16,2 0-1-16,-1 0 0 0,1 2-1 0,-1-2-2 16,2 0-1-16,-2 1 2 0,-1-1-2 15,3 0 2-15,-3 0-2 0,1 0 1 16,-1 0-1-16,0 0-2 0,2 0 0 15,-2 0-2-15,0 0-2 0,1 0-2 16,-1 0-3-16,0 0-3 0,0 0-10 0,0 0-10 16</inkml:trace>
  <inkml:trace contextRef="#ctx0" brushRef="#br0" timeOffset="-213519.2">14473 6285 104 0,'0'0'4'0,"0"0"4"16,0 0-2-16,0 0-2 15,0 0-4-15,0 0-3 0,0 0-3 0,0 0 1 16,0 0 1-16,-10-18 3 0,10 18 1 0,0 0-1 15,0 0 1-15,0 0-1 16,0 0 1-16,0 0-1 0,3 0 2 16,-2 0 1-16,1 0 1 0,-1 0 1 15,1 0 4-15,-1 0 2 0,1 0 1 0,-1 0 3 16,1 0-3-16,-2 0 1 0,1 0-5 16,-1-1-2-16,2 1-3 0,-2 0-3 15,1-2-4-15,-1 2-2 16,2 0-4-16,-1 0-4 0,-1 0-8 0,10 0-20 15,-4 0-24-15</inkml:trace>
  <inkml:trace contextRef="#ctx0" brushRef="#br0" timeOffset="-213258.7">14796 6222 100 0,'0'0'26'0,"0"0"-9"0,0 0-8 16,0 0-7-16,0 0-8 15,0 0-36-15,0 0-39 0</inkml:trace>
  <inkml:trace contextRef="#ctx0" brushRef="#br0" timeOffset="-205081.88">14236 6838 53 0,'0'0'17'0,"0"0"2"16,0 0-2-16,0 0-3 0,0 0-6 16,0 0-4-16,0 0-3 15,0 0-1-15,0 0 0 0,0 0-1 16,0-6 1-16,0 6-2 0,0 0 0 0,0 0 0 16,0 0 1-16,0 0-1 0,0 0 1 15,0 0-2-15,0 0 1 0,0 0 2 16,0 0 1-16,0 0 4 0,3 0 1 15,7 0 0-15,3 3 0 0,4-2-3 16,-5 1 0-16,-6-2-2 0,7 0 0 0,-7 0 1 16,-2 0 2-16,2 0 1 0,-6 0 1 15,0 0 2-15,0 0-1 0,1 0 1 16,1 0 1-16,-1 0-4 16,-1 0 0-16,0 0-2 0,0 0-2 0,0 0-1 15,0 0 1-15,-1 0 1 0,-5 0 1 16,-4-2 3-16,-2 1 1 0,8 0 0 15,0 1 0-15,-1-2-1 0,1 1-4 16,-1-1-1-16,1 2-1 0,4 0-1 16,-4-2 0-16,4 2 1 0,0-1 1 0,11-4 0 15,4 1 0-15,8-2 1 0,0 1-1 16,-5 2-1-16,0 2 0 0,-7-1 0 16,-6 2-1-16,2 0-2 0,-7 0 2 15,0 0-3-15,0 0 2 0,2 0 0 16,-2 0 2-16,0 0 0 0,-7 0 1 15,-8 4 0-15,-5 3-1 0,-2-1 0 16,-1 0 0-16,6-3 1 0,2 0 0 16,5 0-1-16,5-3 0 0,0 2-2 15,5-2-8-15,-1 0-15 0,1 0-20 0,-2 1-43 16</inkml:trace>
  <inkml:trace contextRef="#ctx0" brushRef="#br0" timeOffset="-204300.98">14705 6784 24 0,'0'0'15'16,"0"0"2"-16,0 0-1 0,0 0-2 16,0 0 0-16,0 0-2 0,0 0-1 0,0 0-2 15,0 0-3-15,-13 4-2 0,11-4-3 16,2 0 1-16,-1 0 1 0,1 0 0 16,0 0 2-16,7 0 1 0,4 0-2 15,4-4-2-15,-5 2 3 0,2-1-4 16,-2 0 0-16,-6 1 1 0,2 2 1 15,-6 0 1-15,0-2 5 0,0 2 1 16,2 0 2-16,0 0-1 0,-2-1-5 16,2 1-3-16,-2 0-3 0,0-1 0 15,-2-1 2-15,-5 1-1 0,3-1 0 0,-6-1-1 16,5 2 0-16,-2-1 2 0,-3 0-1 16,6 1 3-16,-1-1 1 0,1 2-2 15,4 0 2-15,-2-1-2 0,2 1 0 16,-1 0-2-16,-1 0 0 0,0 0-1 15,0-1 0-15,1 1-2 0,-2 0-1 0,3 0 0 16,0 0 1-16,-1 0 0 0,1-2 1 16,-2 2 0-16,2 0 1 15,-1 0 0-15,1 0-1 0,-2 0 1 16,1 0 1-16,-1 0-1 0,1 0 2 0,-1 0 0 16,2 0 0-16,-1 0 0 0,1 0 1 15,-2 0-1-15,2 0-1 0,-1 0-1 16,1 0 0-16,-2 0-1 0,2 0 0 15,0 0-2-15,0 0 1 0,0 0 0 16,0 0-1-16,0 0 1 0,0 0 0 0,0 0-3 16,2 0-1-16,-1 0-3 0,1 0-2 15,-1 0-1-15,1 0 0 0,-1 0 4 16,1 0 1-16,-1 0 2 16,-1 0 0-16,2 0-6 0,-2 0-17 0,0 0-28 15</inkml:trace>
  <inkml:trace contextRef="#ctx0" brushRef="#br0" timeOffset="-203652.42">14980 6759 33 0,'0'0'15'15,"0"0"-6"-15,0 0 0 0,0 0-5 16,0 0 0-16,0 0 0 0,0 0-1 15,0 0 3-15,0 0 2 0,0 0 1 16,-48 0-1-16,46 0 3 0,2 0-1 0,-1 0 4 16,-1 2 2-16,2-2 1 0,-1 0-3 15,1 0-3-15,0 0-4 16,0 0-4-16,6 0-2 0,4-5-1 16,-1 2 0-16,-4 2 0 0,1-1 2 0,-6 2-2 15,0-1 1-15,0 1-1 0,0 0 1 16,3 0 0-16,-2 0-1 0,-1 0 1 15,2 0-1-15,-2 0 0 0,-2 0 0 16,-9 0 2-16,-2 0-1 0,-3 0 0 16,6 0 1-16,4 0-1 0,2 1 1 0,4-1-1 15,-2 0 0-15,2 0 1 0,-1 0 0 16,-1 2-1-16,1-2 0 0,-1 0-2 16,1 0 1-16,1 0 0 0,0 0 0 15,1 0 1-15,14 0-5 0,8 2-10 16,3 1-44-16,3 4-102 0</inkml:trace>
  <inkml:trace contextRef="#ctx0" brushRef="#br0" timeOffset="-202865.15">14242 7277 22 0,'0'0'13'0,"0"0"-5"0,0 0-3 15,0 0-3-15,0 0 2 0,0 0 3 0,0 0 6 16,0 0 2-16,0 0 0 0,-45-5-3 16,41 5-6-16,4 0-4 0,-2 0-1 15,2 0-1-15,0 0 1 0,-1 0 2 16,1 0 1-16,0 0 2 0,9-3 0 15,6-2-2-15,4-1-4 0,-4 2 2 16,-1-1-3-16,-5 2 3 0,-5 2 0 0,2-1 0 16,-6 2 3-16,0-1 1 15,0 1 0-15,1 0 1 0,1 0-1 16,-2 0-4-16,1 0 0 0,-1 0-2 0,0 0 0 16,0 0 0-16,0 0 0 0,-4 0 0 15,-6 0 0-15,6 0 2 0,-1 0-1 16,5 0 1-16,-1 0 2 0,1 0-5 15,-2 0-5-15,1 0-9 0,-1 0 0 16,2 0-6-16,2 0-17 0,10 0-37 0</inkml:trace>
  <inkml:trace contextRef="#ctx0" brushRef="#br0" timeOffset="-202422.16">14632 7166 19 0,'0'0'32'0,"0"0"2"0,0 0-5 16,0 0 1-16,0 0-4 0,0 0-1 15,0 0-8-15,0 0-7 0,0 0-6 0,0 0-4 16,-11 0-1-16,11 0-2 0,0 0 3 16,10-2 0-16,7-3 0 0,-2 0 3 15,-1 2-3-15,-4-1 0 0,-5 3 0 16,1 1 0-16,-6 0 0 0,0-1-1 15,0 1-1-15,1 0 1 0,-1 0 0 16,3 0-1-16,-3 0 2 0,0 0 0 16,0 0 0-16,-12 0 2 0,2 0-1 15,-7 1 2-15,7 2-2 0,-3-3 1 16,1 2-1-16,6-2-2 0,-7 1 1 0,8-1-3 16,-1 0-6-16,1 2-4 0,5-2-24 15,0 5-43-15</inkml:trace>
  <inkml:trace contextRef="#ctx0" brushRef="#br0" timeOffset="-201987.46">14929 7124 37 0,'0'0'10'0,"0"0"2"0,0 0 7 15,0 0 4-15,0 0 5 0,0 0-3 16,0 0-5-16,0 0-5 0,0 0-6 15,0 0-5-15,-12 1-4 0,12-2-1 16,6-6-1-16,7 0-2 0,-1-1 3 16,2 2 0-16,-2 3-3 0,-6 2 5 15,-1-1-3-15,-5 2-2 0,0-2 1 0,0 2-3 16,3 0 0-16,-2 0 0 0,1 0 3 16,-2 0 0-16,0 0 4 0,-7 0 1 15,-3 2-1-15,-3 3 1 0,3-4 2 16,4 0 0-16,0 1 2 0,6-2 0 15,0 0-2-15,0 0-5 0,-1 0-4 0,-1 1-2 16,2-1-7-16,0 0-28 0,12 0-76 16</inkml:trace>
  <inkml:trace contextRef="#ctx0" brushRef="#br0" timeOffset="-201226.22">14246 7620 84 0,'0'0'33'0,"0"0"0"16,0 0-3-16,0 0-3 0,0 0-8 0,0 0-6 16,0 0-7-16,0 0-5 0,0 0-1 15,0 0 0-15,-5-6 0 0,19-2 0 16,2-1-1-16,6 1 1 16,-8 4 0-16,-4 1-1 0,-1 1 1 0,-5 2-2 15,1-1 1-15,2 1 1 0,-7 0-1 16,0-2-1-16,0 2-2 0,1 0 1 15,-1 0-4-15,3 0-3 0,-3 0-2 16,3 0-4-16,-2 0-2 0,1 0-2 16,4-1-5-16,0 1-9 0,3-4-10 0</inkml:trace>
  <inkml:trace contextRef="#ctx0" brushRef="#br0" timeOffset="-200832.46">14702 7489 60 0,'0'0'14'15,"0"0"-3"-15,0 0-4 0,0 0-5 0,0 0-1 16,0 0-1-16,0 0 0 16,0 0 4-16,0 0-2 0,0 0 5 15,-44-3 1-15,39 3-1 0,0 2-2 16,5-2-4-16,-1 0 0 0,1 0-1 0,-2 1 0 16,0-1-1-16,0 0 2 0,2 1-1 15,-1-1 0-15,1 0 2 0,0 2-1 16,14-2 1-16,2 0-1 0,3 0-2 15,-3 0-1-15,-5 0 1 0,-5-2-2 16,0 2 0-16,-6 0 0 0,0-1-2 0,0 1 0 16,1 0 0-16,1 0-2 15,-1 0 0-15,-1 0-2 0,2 0-7 16,-2 0-14-16</inkml:trace>
  <inkml:trace contextRef="#ctx0" brushRef="#br0" timeOffset="-200446.82">15000 7420 48 0,'0'0'22'0,"0"0"-1"0,0 0-5 16,0 0 3-16,0 0 7 0,0 0 9 16,0 0 3-16,0 0-4 15,0 0-7-15,-8 2-11 0,8-2-6 16,0 0-6-16,0 0-3 0,0 0-2 0,6 0-1 15,5-1-2-15,0 0 0 0,-7-1-1 0,2 2-1 16,-6 0 0-16,0-2-1 0,0 2-1 16,2 0 0-16,-1 0 0 15,-1 0-3-15,3 0-3 0,-2 0-5 16,-1 0-16-16,0 0-22 0,0 4-49 0</inkml:trace>
  <inkml:trace contextRef="#ctx0" brushRef="#br0" timeOffset="-119159.45">11065 11902 9 0,'0'0'14'15,"0"0"1"-15,0 0 2 0,0 0-3 16,0 0 2-16,0 0-1 0,0 0-1 15,0 0 2-15,0 0-2 0,0 0 0 0,-56-4 1 16,54 3-2-16,2 1 0 0,-1 0-4 16,-1-1 1-16,1 1-4 15,-1-2-3-15,1 2 1 0,-2-1-2 0,3 1-1 16,-3-2 2-16,3 2-2 0,0 0-1 16,-1 0 0-16,1 0 0 0,-2-1 1 15,2 1-1-15,0 0 0 0,-1 0 0 16,1 0 0-16,0 0 1 0,0-2 0 15,0 2 2-15,0 0-1 0,1-1 0 16,9-3-1-16,8 1-1 0,5-1 0 0,-3-1 2 16,2 2-1-16,1-1 0 0,-1 1 0 15,4-3-1-15,1 1 3 0,2-1 0 16,4 0-1-16,-1 0 2 0,1 0-1 16,-1 0 0-16,-3 0 0 0,0 0 1 15,-3-1-2-15,3 2 2 0,-3 0-2 16,-2 0-1-16,0-1-1 0,-1 2 1 0,0 1-1 15,-7 0 2-15,1 1-2 16,-5 1 0-16,1-1 0 0,-2 1 0 16,-6-1 1-16,1 2-1 0,-6 0 1 0,5-1 0 15,-2 1-1-15,3-2 1 0,0 2-1 16,-6 0 2-16,0-1-2 0,0 1 0 16,1 0 0-16,1 0 0 0,-1 0 1 15,1-2 0-15,-1 2-1 0,1 0 1 16,-1 0 0-16,-1 0 0 0,3 0 0 0,-3 0 3 15,0-2-3-15,4 2 1 0,-4 0 1 16,0 0-2-16,1 0 0 0,-1 0-1 16,0 0 0-16,0-1 0 0,0 1 0 15,0 0 0-15,0 0-1 0,0 0 0 16,-1 0 0-16,-3-2-1 0,4 2 2 16,-7 0-1-16,-1-1 0 0,-5 1 0 15,-7 0-1-15,0 0-2 0,-5 0 3 16,3 0-1-16,-1 3-1 0,2 0 3 15,-1 0-2-15,-1 0 0 0,1 2-1 0,-1-2 2 16,7 0 1-16,0 0 1 0,6-1-1 16,-2-1-1-16,1 0 1 0,5-1 0 15,2 2 0-15,4-2 0 0,-2 0-3 16,2 0-4-16,-1 0-1 0,1 1 1 16,0-1 4-16,0 0 3 0,12 0 0 15,8 0 1-15,6-1 0 0,4-2 0 16,6-2-1-16,3-1 2 0,6 0-1 15,0 0-2-15,7-2 2 0,-4 1 0 16,1-1-1-16,-7 1 1 0,0 0 0 0,-8 3-2 16,-5 0 1-16,-10 0 0 0,-6 3 0 15,-7 1 1-15,-6 0-1 0,0 0 3 16,0 0 0-16,0-2 1 0,3 2 0 16,-2 0-1-16,1 0-2 0,-1 0-5 15,-1 0-5-15,2 0-16 0,-2 0-22 0,0 0-37 16</inkml:trace>
  <inkml:trace contextRef="#ctx0" brushRef="#br0" timeOffset="-117770.81">18745 11415 37 0,'0'0'6'16,"0"0"-4"-16,0 0 1 0,0 0-2 0,0 0 0 15,0 0 0-15,0 0 1 0,0 0-1 16,0 0 1-16,-90-20-1 0,76 20 3 16,2 0-1-16,-2 0 2 0,2 1-1 15,1 1-1-15,4-2 1 0,-4 1 0 16,7 1 0-16,0-2 2 0,-1 2 0 0,5-2-1 15,-1 0 0-15,1 0-3 0,-2 0 0 16,1 0 0-16,1 0 0 16,0 0 3-16,1 1 1 0,15-1 2 15,12 1 0-15,8-1-1 0,3 0-1 0,6 0 2 16,1-1-3-16,6-4 0 0,5 1 0 16,2-1 0-16,4 1-2 0,1 1 0 15,-2 0 0-15,-1-1 0 0,-5 1 1 16,-5 1 0-16,-8 0-1 0,-5 1 1 15,-13-1-2-15,-5 2-1 0,-7 0 1 0,-7 0-2 16,0 0 1-16,-6 0 2 16,0 0 1-16,0 0 2 0,1 0 1 15,1 0-1-15,0 0 1 0,0 0 0 16,-1 0 0-16,0 0 0 0,-1 0-2 0,0 0-2 16,2 0-2-16,-2 0 1 0,0 0-4 15,0 0 1-15,0 0-2 0,0 0-4 16,0 0-5-16,0 0-20 0,0 0-27 15,-2 0-109-15</inkml:trace>
  <inkml:trace contextRef="#ctx0" brushRef="#br0" timeOffset="-106270.45">17649 11478 19 0,'0'0'4'15,"0"0"-1"-15,0 0 2 0,0 0 0 16,0 0 2-16,0 0 1 0,0 0 2 16,0 0 1-16,0 0-2 0,0 0 1 15,58-39 0-15,-55 36-3 0,0 0 2 16,0 0 0-16,1 1-3 0,-4 2 3 15,0-2-2-15,0 2-3 0,1 0 2 0,-1-1-1 16,2 1 1-16,-2-2-1 0,2 2 0 16,-2-1-2-16,0 1-2 0,2 0 2 15,-2 0-2-15,0 0 1 0,0 0 1 16,1 0 0-16,-1 0 2 0,0 0 2 16,0 0 0-16,0 0-1 0,-3 0 0 15,-4 8-1-15,0 4-2 0,-2 0 3 16,-2 5 1-16,-1 2 3 0,1 3-1 15,-4 1 0-15,2 1 0 0,-3 2-4 16,2-1 1-16,0 2-1 0,0 0 1 0,3-3 1 16,-4 0 0-16,4 0 1 0,-2-2 4 15,3-1-4-15,1-3-1 0,-1 0 1 16,4-5-5-16,2 0 5 0,-2 1-1 16,3-4 2-16,-3 5-2 0,2-5-1 15,1-2-1-15,0 4 0 0,2-8-1 0,-1 0 0 16,1 1 0-16,-1 0 0 15,1-1-1-15,-1 1 1 0,2-5-3 0,-1 0 1 16,1 0-1-16,0 1 1 16,-3 1-1-16,3-1 1 0,0 1 1 0,0-1-3 15,0 1 1-15,-1-1 0 0,1 1-1 16,0-1 3-16,-2 1 1 0,2-1 1 16,0 1-1-16,0 0 0 0,0-2 2 15,0 1-2-15,-1-1 2 0,1 2-1 16,0-2-1-16,0 0-2 0,-2 1-2 0,2-1 1 15,0 0 1-15,-1 0-1 0,-2 0 0 16,2 0 0-16,-1 0-1 0,1 0 1 16,-1 0-1-16,1 0 1 0,-1 0-2 15,1-1 1-15,-1 1 0 0,1-2-1 16,0 2 2-16,-1-1-2 0,2 1-1 0,-1-2-4 16,1 2-1-16,-2-2-1 15,2 2-3-15,-1-1-3 0,1 1-5 16,0-2-15-16,0 2-17 0,0 0-32 15,0 0-112-15</inkml:trace>
  <inkml:trace contextRef="#ctx0" brushRef="#br0" timeOffset="-1415.76">12570 8253 101 0,'0'0'12'0,"0"0"-3"0,0 0-1 16,0 0 0-16,0 0 2 0,0 0-1 15,0 0 1-15,0 0 2 0,0 0-1 0,-81-3 2 16,76 3 0-16,-1 0-2 0,1 0-1 15,1 0-3-15,0 1-3 0,4-1 0 16,-2 0-2-16,2 0 1 0,-1 0-2 16,-1 0 0-16,1 0-2 0,-2 0 0 15,3 2 1-15,-1-2 1 0,1 1 1 16,0-1 2-16,0 4 0 0,7 1 0 16,0 0-1-16,6 1 2 0,3-3 0 15,0-3-2-15,10 0 2 0,1 0-3 16,1-5 1-16,-1 0-1 0,1-5-1 0,-4 3 1 15,-3-3 1-15,-3 0 0 0,-3 0 1 16,-1-2-1-16,-2-1 2 0,-5 4 0 16,2-3-1-16,-3-1-1 0,-1-2 0 15,1 2 1-15,-1-2-1 0,-2 5-1 16,-1-3 2-16,0 1-1 0,-2 0 2 0,0-2 1 16,0 2 1-16,0 1-2 0,-2 1 1 15,-2 0-4-15,-2 4 1 16,0-1-3-16,-4 3-3 0,-7 3 1 15,1 1 0-15,-10 0-1 0,0 9 2 0,-3 3 0 16,0 2-1-16,-3 3 2 0,-1 3 0 16,-2-1-1-16,2 2 1 0,1 1-1 15,2 1-1-15,1 1 1 0,3 0-2 16,3 2 2-16,0 1-3 0,4-1 3 16,2 1-1-16,-1-2-1 0,7-1 1 0,-1-3 0 15,6-4-1-15,2-2 2 0,0-3 0 16,4 0 1-16,-2 1-1 0,2-3 0 15,0 4 3-15,6-5 2 0,3 1 1 16,5-3 5-16,8-3-2 0,8-3 0 16,2-1-3-16,6-1-2 0,2-6 0 15,-2-4-1-15,-1 0 2 0,-2 1-4 16,-3 0 0-16,-3 3-2 0,-5-1-3 16,-2 3 0-16,-9 0-6 0,4 0-9 15,-2-1-16-15,2 3-32 0,2-3-43 0</inkml:trace>
  <inkml:trace contextRef="#ctx0" brushRef="#br0" timeOffset="-1104.63">12789 7878 113 0,'0'0'38'0,"0"0"-3"16,0 0-8-16,0 0-13 0,0 0-10 0,0 0-6 16,0 0 6-16,0 0 5 0,0 0 10 15,0 0 8-15,11-29 0 0,8 17 2 16,6 0-6-16,5 1-7 0,2-1-8 15,0 1-3-15,-2 2-7 0,2 3-2 16,-5 1-3-16,-4 5-10 0,-7 0-25 16,-3 4-49-16,-7 3-113 0</inkml:trace>
  <inkml:trace contextRef="#ctx0" brushRef="#br0" timeOffset="329.36">11733 8908 128 0,'0'0'21'0,"0"0"-3"15,0 0 2-15,0 0-5 16,0 0-1-16,0 0 1 0,0 0-2 0,0 0 0 15,0 0-3-15,-6-15-9 0,5 14-3 16,1 1-3-16,-3 0-1 0,-3 7 4 16,2 10 1-16,-2 6-2 0,2 4 2 15,1 2 1-15,1 0 0 0,2 1 0 16,0-1 3-16,0 0-2 0,0 1 1 16,0 2 4-16,2 3-1 0,-2 2-1 0,1 0 1 15,-1 1-4-15,2-1 2 0,1 1-2 16,-2-1 1-16,2 3 1 0,1 1 0 15,-1 0-1-15,3 1 1 0,-3 1-1 16,1 0 1-16,-1-1-2 0,3 2 1 16,-2-3 1-16,-1-1-1 0,1-1 1 15,-1-3 1-15,0 1-3 0,-3-2 2 16,3 0 0-16,0-2-1 0,-2 1-1 16,1-2-1-16,-1-4-1 0,-1 1 1 15,2-3 0-15,-2-8 1 0,0 2-1 0,0-2 1 16,0-5-1-16,0 9 1 0,0-4-1 15,0-4 0-15,0 7 0 0,0-3 0 16,0-5 0-16,0 6 0 16,0-7 0-16,0-6 2 0,0 5-1 0,0-5 2 15,0 0 1-15,0 0 4 0,0-6 5 16,0 3 2-16,0 2 2 0,-3-1 1 16,-6 1-2-16,6-3 1 0,-8-2-5 15,-4 0 0-15,1 0-5 0,-4-5 0 16,1-3-4-16,1-1 0 0,2-1-2 0,-1-1 0 15,-2-3-1-15,4-1-1 0,-3 0 1 16,1-2-1-16,-2-1 2 0,3 0-1 16,-2-1 0-16,0 1 0 0,-1 0-1 15,-1 1 1-15,4 2-1 0,1 0 1 16,1 4 1-16,2 2-1 0,4 3 1 0,2 3 0 16,1 0 1-16,-1 0-2 0,1 0 0 15,0 0-2-15,0 0 2 16,3 3-2-16,-1 0-1 0,1 0-1 15,0 0-3-15,-2 0 1 0,2 0-1 0,0 0 1 16,0 0 3-16,0 0 2 0,0 0-1 16,3 8 2-16,4 4 0 0,5 3 0 15,-2-1-1-15,2-1 1 0,2 2 0 16,1-1-1-16,2 0 1 0,-1 0 1 16,4-2-1-16,0-1 1 0,-1 1-1 0,1-4 0 15,0 0 0-15,-8-4 2 0,7-1-1 16,-9 1 1-16,2-4 1 0,6 0-1 15,-3 0 2-15,8-7-2 0,-1-1 1 16,-4-3-3-16,0-2 0 0,-1-2 0 16,-2-1 0-16,2-2 0 0,-3-3 0 15,1 1 0-15,-1-2 0 0,-1 1 0 16,-1 0 3-16,0 3-2 0,-3-1 1 16,-3 6-1-16,-1-1 2 0,-2 5 0 15,-2 5-1-15,-1-1 1 0,0-1-1 0,0 0-1 16,0 0-1-16,0-1 0 0,0 7-1 15,0-1 0-15,0 1-3 0,0-1-2 16,0-1 1-16,0 2-2 16,-3 0 3-16,-6 8 0 0,-3 7 2 0,-3 8 1 15,2 5 0-15,3 4 1 0,-2 3-1 16,-1 5 1-16,2 2-1 0,-4 0-1 16,1 3 1-16,-2-4 2 0,3-2 4 15,0-2-4-15,-2-5 6 0,5-3-5 16,0-7-1-16,3-7 2 0,4-5 0 0,2-6 1 15,1-4 5-15,-2 0 3 0,2 0 8 16,0 1 1-16,-1 1 3 0,1-1-1 16,0-1-3-16,0 2-4 0,-2-2-6 15,2 0-3-15,0 1-4 0,0-1-3 16,0 0-2-16,0 2-3 0,0-2-4 0,0 0-8 16,0 0-23-16,0 0-45 0,0 0-55 15,0 5-116-15</inkml:trace>
  <inkml:trace contextRef="#ctx0" brushRef="#br0" timeOffset="1829.82">16801 7374 143 0,'0'0'39'0,"0"0"-5"16,0 0-3-16,0 0-5 0,0 0-4 16,0 0-5-16,0 0-8 0,0 0-8 15,0 0-6-15,-7-35-4 0,7 35 3 16,-1 0 3-16,-2 12 3 0,3 8 2 16,-1 5-2-16,-1 4 1 0,1 2 2 15,1 1 0-15,0 1 1 0,0 2 1 16,0 1 0-16,0-1 0 0,0-1-1 0,0-1 0 15,1-3-3-15,2-1 1 0,1-1 0 16,-1-4-1-16,3 0 2 0,-3-3-2 16,-2-4 3-16,2-2-3 0,-1-4-1 15,-2-7-1-15,1 7-2 0,-1-5 0 16,0 0-3-16,3 1-3 0,-3-7-7 0,0 4-8 16,0 2-13-16,0-1-12 15,1 0-14-15,-1-5-8 0</inkml:trace>
  <inkml:trace contextRef="#ctx0" brushRef="#br0" timeOffset="2631.69">16547 7861 231 0,'0'0'37'16,"0"0"-13"-16,0 0-6 0,0 0-6 0,0 0-1 15,0 0-3-15,0 0 1 0,0 0 1 16,0 0 2-16,81-68-4 0,-54 62 0 15,1 0-5-15,-2-2 2 0,-1 2-3 16,-2-1 0-16,1-3-2 0,-1 1 2 16,-2-1-1-16,-1-1 0 0,-3 0 1 15,2 1-1-15,-3-3 2 0,-2 0-2 16,1-4 0-16,-4-1 0 0,1-3 0 16,-2-4-1-16,-1 0 0 0,-3-3-1 15,-2 1 1-15,-1 0-1 0,-2-1 2 0,-1 4 0 16,0-1 0-16,-7 5 1 0,-3-2 1 15,-4 2-1-15,-3 4-1 0,-1 1 0 16,-1 3-2-16,-3 1 0 0,2 3 0 16,4 5-1-16,-3 1-1 0,-2 2 0 15,-1 2-2-15,-9 7 2 0,1 4 1 0,0 2-1 16,-1 1 2-16,0 4 0 16,-3 0 0-16,-1 1 1 0,0 2-1 15,0-1 2-15,3 3-1 0,0-1 1 16,3 2-1-16,3 1-1 0,1 1 0 0,4-1-1 15,-1 0 0-15,6-1 2 0,1 0-1 16,3 0 0-16,1-4 1 0,3 0-1 16,2 0 1-16,2 0 1 0,1-1 0 15,0 0-1-15,3 0 3 0,0 1-5 16,4-1 2-16,2 0 0 0,0-1 0 0,4-2 0 16,0-1 0-16,1-2 0 0,1 0 0 15,0-1 4-15,5-2-4 0,-2 0 1 16,2-1 1-16,-1-1 1 15,3 1-2-15,-2-2 0 0,2 0 0 0,1 0 0 16,-1 0 1-16,4-1 1 0,2-2-2 16,2 0 1-16,2 0-1 0,3-2-1 15,1-2 1-15,0-2 0 0,-1 0-1 16,0 0 0-16,-3 0 0 0,-3-1 2 16,-4-2 0-16,-2-2 0 0,-1-1 2 0,-3 0-1 15,-2-3-1-15,4 0 0 0,-3-2 0 16,0-1-1-16,-1-2 0 0,1-1-1 15,-2 0 1-15,0 0-2 0,-1-2 1 16,-1-1 0-16,-2 0 0 0,-2-3 0 16,-3-1 0-16,-1-2 0 0,-1-2-2 15,-2 0 2-15,-3-1-3 0,-4 0 4 16,-4-1 1-16,-3 3 0 0,-1-2-1 16,0 0 0-16,-3 2 0 0,1-3 0 15,-1 2 0-15,1 1 1 0,-1 0-1 0,1 3 1 16,-1 1-2-16,0 1-2 0,0 4-2 15,-4 3-1-15,-3 2-8 0,1 5-13 16,-8 3-32-16,-3 3-49 0,-5 3-109 16</inkml:trace>
  <inkml:trace contextRef="#ctx0" brushRef="#br0" timeOffset="5063.64">17112 7884 69 0,'0'0'18'0,"0"0"-5"0,0 0-2 15,0 0-2-15,0 0-3 0,0 0 0 16,0 0 0-16,0 0 1 0,0 0 3 16,0 0 1-16,-14 0 0 0,13 0 2 15,1 0 2-15,-2 0-1 0,2 0-1 16,-1 0-1-16,1 0-2 0,-2-2 0 16,1-3 1-16,-1 0 0 0,1 0 3 15,-4-4-1-15,4 4 0 0,-1 1-2 0,-3-4 2 16,4 4-3-16,-2-7 1 0,0 2 0 15,0-2 4-15,-2-4 1 0,2 0 0 16,0-6-6-16,-1-1-2 16,1 0-4-16,-1-3 1 0,1 0 1 0,2-4-1 15,1-1-2-15,0-2 0 0,0-2 1 16,0 1-2-16,0 0 2 0,0-2 0 16,0 0 0-16,0 0 0 0,0-2 2 15,1 2-2-15,1 0-2 0,-1 1 4 16,-1 2-5-16,0 1 3 0,0 4 1 0,0 1-2 15,0 2 0-15,0 0-2 0,0-1 1 16,0 1-2-16,0 0 1 0,0-3-1 16,0-2 2-16,0-2-2 0,0 1 0 15,0-2 0-15,0 1 1 0,0 3-1 16,0-1 2-16,2 0-1 0,-2 2 1 0,0 0-1 16,0-1 2-16,0 1-2 0,0 0-3 15,0-1 1-15,0 1-2 16,0 0 2-16,0-1 2 0,0 2-2 15,0 1 2-15,0 0-1 0,0 1 0 0,0 1 1 16,0 6 0-16,0-2 0 0,0-2 1 16,0-1-2-16,0 1 2 0,0 1-1 15,-2 1 1-15,1 5 0 0,-1-4-1 16,2 5-1-16,-1 8 1 0,1 0-1 16,0 5 0-16,-2-2 1 0,2 2-1 0,0-1 0 15,0-1-1-15,0 1 0 16,0-1 0-16,0 1-1 0,0-1-1 0,0 1 2 15,0-1 0-15,0 1 0 16,-1-1-1-16,1 1 0 0,0 1-1 0,0-2-2 16,-2 2 2-16,2-2 0 0,0 2 1 0,-1 0 1 15,-5 0 0-15,-1 5-2 16,-5 6 3-16,2 0-1 0,0-3 0 16,-1 3 2-16,0 2-2 0,-3 0 1 15,1 2-1-15,-2 0 1 0,1 0-2 0,-1 1 1 16,0-1-1-16,1 0 1 0,-1 2 0 15,0 1 2-15,-1-1-2 0,2 1 2 16,-2-3-1-16,4 0-1 16,0 0-1-16,0-1 2 0,0 0-1 0,1 0 1 15,-1-1 0-15,-1-1-1 0,4-3 0 16,1 0 1-16,-1 2 3 0,2-5-3 16,0 2 5-16,2-2-6 0,2-3 0 15,0 0 0-15,2 1-1 0,1-4 1 16,-2 0 0-16,2 0-1 0,-1 2 3 0,1-1 0 15,-3-1 1-15,3 2 3 0,0-2-1 16,0 0 0-16,-1 1 0 0,1-1-2 16,0 0 0-16,0 0-2 0,0-8-5 15,4-8 4-15,5-2-4 0,1-2 5 16,3 0 0-16,0-1-1 0,3 0 1 0,-2 0-2 16,2-1 2-16,-1 3 1 0,-1 2-1 15,-2 2 0-15,-5 3 1 0,2 1-1 16,-4 3 1-16,1 0 0 0,-3-2-1 15,4 1 1-15,1-3-1 0,-3 4 1 16,2-4-1-16,-2 5-1 0,-2-1 2 16,1 1-1-16,-2 2 2 0,1 2-2 15,-2-2 1-15,3 2 0 0,-4-1 1 16,4 1 0-16,-4 3-1 0,0-2 0 16,0 2 0-16,2 0 1 0,-2-1-3 0,1 1-1 15,-1-2-2-15,2 2-3 0,-2 0 2 16,1 0 1-16,5 0 0 0,4 7 3 15,6 8 0-15,6 4 0 16,0 4 0-16,4 0 1 0,0-1-1 0,0 1 2 16,-2-1-2-16,0-1 1 0,0-3 0 15,-2 0 0-15,-1-1 0 0,-2 0 0 16,3 1-3-16,-1 3-4 0,0 2-34 16,2 3-68-16,-2-1-131 0</inkml:trace>
  <inkml:trace contextRef="#ctx0" brushRef="#br0" timeOffset="37556.99">15698 11472 47 0,'0'0'14'16,"0"0"-5"-16,0 0-1 0,0 0-2 15,0 0-3-15,0 0 1 0,0 0-3 16,0 0-1-16,0 0 0 0,0 0 0 16,-1 1 0-16,-1-1-3 0,2 0 1 0,0 0-1 15,0 0 0-15,0 0 1 0,0 0-1 16,0 0 1-16,0 0 0 0,0 0-1 15,0 0 0-15,0 0-1 16,-1 0 1-16,1 0-3 0,0 0 3 0,-2 0 1 16,-3 4 1-16,0-1 1 0,-2 3 0 15,1-2-3-15,-4 1 2 0,3-2-3 0,0 2 0 16,-1-3-3-16,0 3-3 16,1 0-3-16</inkml:trace>
  <inkml:trace contextRef="#ctx0" brushRef="#br0" timeOffset="105752.39">14220 6630 1 0,'0'0'23'0,"0"0"2"0,0 0 1 15,0 0 2-15,0 0 1 0,0 0-1 16,0 0 1-16,0 0-2 0,0 0-2 0,-8-10-5 16,6 8-6-16,-1-3-2 15,-1 1-4-15,3-1 0 0,-1 2 3 16,-1-1-5-16,2-1 2 0,-2 1-3 16,1 1-2-16,2 3 2 0,-3-5-2 0,0 2 1 15,-1 0-1-15,3 0 1 0,1 3-1 16,-3-1 2-16,3 1-4 0,0 0 0 15,-1-2-1-15,-1 2-1 0,2-2-4 16,-1 2 1-16,1 0-1 0,-2 0 1 16,1 0 4-16,-2 0 0 0,-2 9 0 0,1 8 3 15,0 6-1-15,0 1 3 0,1 5-2 16,1 3 4-16,1 4 0 0,-1 5-1 16,2 2 2-16,0 1-5 15,0-2-1-15,0-1 0 0,0-4-4 0,0-6 2 16,0-9-3-16,0-2 1 0,0-8-5 15,0-2-6-15,0 3-9 0,0-1-13 16,0-2-26-16,0-4-39 0</inkml:trace>
  <inkml:trace contextRef="#ctx0" brushRef="#br0" timeOffset="106021.84">14116 6960 175 0,'0'0'4'16,"0"0"4"-16,0 0 5 0,0 0 5 16,0 0 3-16,0 0 0 0,-14 90 3 15,14-63-1-15,0 0 0 0,3 3 0 16,1 2-2-16,0 3-6 0,-1 1-2 0,3 1-7 16,-3-1-1-16,0-1-1 0,0 1-1 15,1 1 0-15,-1 1 3 0,0 0-4 16,1-2 0-16,1 2 1 0,-1-3-5 15,0 0 0-15,-1-2 0 0,-2-2-6 16,2-10-3-16,-3-1-11 0,2-7-12 16,-2-1-16-16,0 2-28 0,0-3-42 15</inkml:trace>
  <inkml:trace contextRef="#ctx0" brushRef="#br0" timeOffset="106752.69">14135 7810 70 0,'0'0'21'0,"0"0"4"0,0 0 2 16,-29 105 4-16,26-62-3 0,0 6-1 16,3 7-5-16,0 5-4 0,0 3-5 0,0 1-2 15,5-3-3-15,0 2 0 0,3-1-3 16,0 3-3-16,-2-3-3 16,0-1-2-16,0-3-4 0,-2-6-1 15,0-5-1-15,-1-5 1 0,-3-8-1 0,3-10-2 16,-3-3-2-16,1-10-3 0,-1-6 1 15,0 1 5-15,0-7 9 0,0 0 12 16,0 0 12-16,0 2 7 0,0-1-1 16,0 1-11-16,0-1-11 0,0 7-10 15,0 4-1-15,0 7 1 0,0 6 3 0,0 1 2 16,0 4-1-16,2 7 0 0,1 2 6 16,1 8-1-16,2 5 2 0,0 1 2 15,1 1-3-15,-1 1 3 0,-2-1 0 16,2-1 2-16,-2-2-3 0,-1-1-3 15,3-3-2-15,-3-4-2 0,0-7 0 16,0-4-1-16,1-4-1 0,0-6 2 16,-1-5 4-16,0-2-4 0,-1-4 6 15,2-1-3-15,-1 5 1 0,-2-4 1 16,-1 6-2-16,3 1-1 0,-3 2-2 0,0 7-1 16,0 0-1-16,0 2 1 0,0 0-1 15,-3 0 0-15,2-2 3 0,-2 2 0 16,-1 1 0-16,2 4 1 0,1 4-2 15,1 0 1-15,0 4-2 0,0 2 1 16,0 1 3-16,3 0-4 0,2-1 3 16,-2-6-3-16,3-5 2 0,-3-6 2 15,0-8-2-15,0-3 3 0,-2-5-1 16,1 0 0-16,1-1 1 0,-3-5-1 16,1 5 0-16,-1-3-2 0,0-3-1 0,4 7-1 15,-4-5-1-15,0 0 1 0,0 4-2 16,3-3 1-16,-2 3 0 0,1 1 0 15,-1-1 0-15,1 1 1 0,-2 0-1 16,1-1 1-16,-1 2-1 0,2 1 2 16,-2 0-1-16,0 6 3 0,1-3-2 0,-1 8 0 15,2-2 0-15,-1 1-2 0,1 1 0 16,-1 0 1-16,-1 0-1 16,2 2 4-16,-2 0-2 0,0 0 3 15,0 0 1-15,0-1-1 0,0 0 3 0,-2-1-5 16,1-3-1-16,-4 1-2 0,4-9-3 15,-2 3-5-15,1-6-10 0,2 1-35 16,3-5-94-16,13-6-116 0</inkml:trace>
  <inkml:trace contextRef="#ctx0" brushRef="#br0" timeOffset="108310.2">15097 6366 205 0,'0'0'41'0,"0"0"-6"0,0 0-13 0,0 0-9 16,0 0-7-16,0 0-4 0,0 0 1 15,0 0 0-15,0 0-3 0,-2 41 0 16,10-21 0-16,1-1-3 0,2 1 3 16,0 0-3-16,4 3 2 0,-2-2-1 15,4 2-3-15,-1 1-1 0,1-1-1 0,-2-1-1 16,-2-1 0-16,-3-1 2 0,-4-4 2 16,-1-7 2-16,-3-5 6 0,-2-4 6 15,0 0 4-15,0 6 3 0,0 0-3 16,0 7-4-16,0 2-4 0,0-5-1 15,-2 9-4-15,-3 0 1 0,3 5 0 0,-1 8 1 16,2 5 1-16,1 3 1 16,0 5-2-16,6 3 1 0,2 4-4 15,2 1 0-15,4 2-1 0,1-2-2 16,0 0 2-16,4-1-2 0,-1-5 0 0,0-5 1 16,-1-4 1-16,1-4 0 0,-3-9 2 15,-4-6 1-15,-3-7 4 0,-1-4 3 16,-4-5 5-16,0-1-3 0,-3-2-1 15,2 3-3-15,-1 2-2 0,2 5-3 16,1 6 0-16,-1 2 3 0,0 7-2 0,0 2 1 16,1 1-3-16,-1 6 0 0,0 2 1 15,4 7-2-15,1 4 1 16,3 4-3-16,2 9 0 0,3 2-3 16,-1 6 2-16,2 2-1 0,-1-3 0 0,0-5 3 15,0-6-3-15,-2-10 4 0,-1-7 4 16,-1-7-3-16,-2-5 2 0,-2-2 1 15,-2-4-1-15,0 0-1 0,0 2 3 16,-5 1-5-16,1 2 0 0,-2 1-1 16,0 1-4-16,0 2 4 0,0 1-1 0,0 1 1 15,1-1 2-15,-1 3 0 0,4 1 0 16,-1-2 4-16,0 2-2 0,0-2 0 16,0 2 2-16,0 0-3 15,0 2-1-15,5 0 0 0,0 3 1 0,-1 0-2 16,2 0 3-16,2 2-3 0,-1-5-2 15,2 0 5-15,-5-2-2 0,3-2 3 16,-2-3 4-16,-1 1 3 0,-3-4 3 16,-1-1-1-16,0-2-2 0,0-3-4 15,-2-4-5-15,2 0 0 0,-1 3-2 0,1 0 2 16,1 3 0-16,0 2 0 0,0-4-1 16,1 0 0-16,-1-1-1 0,-1-2 3 15,1-2-1-15,1-1 2 0,-4-5 5 16,1 4-1-16,2-2 6 0,-3 2-4 15,1 4 0-15,-1-8-2 0,1 10-3 0,1-3-2 16,-1 1-2-16,3 3 2 16,1 1-5-16,1-3 2 0,-3 3-1 15,2-1 4-15,0 0-5 0,-2 1 2 16,1-1 0-16,-1 0 0 0,1 2 2 0,0 2 3 16,-2 1-2-16,0 0 0 0,1-2-2 15,-1 1 1-15,0-4-1 0,-2-4 0 16,2 1-2-16,0 0 1 0,0 0 0 15,0 7 0-15,0-4 1 0,0-6 0 16,-2 2-2-16,3-2-1 0,-2-3 6 0,2 5-4 16,-2-5 3-16,1 0-1 15,-1 0-2-15,0-1-1 0,1 1 1 16,-3 0 0-16,1 0 0 0,-1 2 1 16,0-2 0-16,0 2-1 0,0 2 0 0,0-3 1 15,0 3-1-15,-1-3 1 0,-1-2-2 16,1 3 0-16,-1 0 1 0,0 5 0 15,0-6 0-15,2 6 0 0,0 1 0 16,0 0 0-16,0 7-1 0,0-1 1 16,0-2-1-16,0 2 2 0,2-2-2 0,2 2 1 15,-1-1-1-15,-2 0 2 0,2-2-1 16,0 1 3-16,0-3-3 0,-2-4 0 16,1 1 0-16,-1 2-1 15,1 0 3-15,-1 6-2 0,1 0 2 0,-2-8-3 16,1 1 1-16,-1 0 0 0,0-7 0 15,2 8 0-15,-2-4 1 0,0 4 0 16,0 6 0-16,0 0-1 0,0-1-1 16,0-3 1-16,0-2 0 0,0-8-2 15,0 0 2-15,-2 0-1 0,1-6-4 0,-4 3-6 16,-2-9-32-16,-2 0-82 0,-5-12-155 16</inkml:trace>
  <inkml:trace contextRef="#ctx0" brushRef="#br0" timeOffset="114152.06">14044 8099 1 0,'0'0'0'16,"0"81"5"-16,0-34-4 0,0 0-1 16,0 1 6-16,0 1-6 0,0 0-1 15,0 4 3-15,0 5-3 0,0 4-1 16,3 5 2-16,0 4-2 0,3-1-6 15,-1-7 7-15,2-5 1 0,-1-9 0 16,-3-8 0-16,0-8 1 0,-3-4 3 16,2-3 1-16,-2-2-3 0,0 0 0 15,1 2 1-15,2 1 0 0,2 1 2 16,0 2-2-16,-1 4 3 0,2 4-3 0,0 6-4 16,0 7 9-16,1 8-8 0,-1 0 3 15,-5 2 0-15,3-3-5 0,-1-5 4 16,0-3-1-16,0-3 4 0,2-2 0 15,0 0 4-15,2 0 0 0,-1 1 3 16,0 2 0-16,1 4-3 0,0 0 2 16,-1 1-2-16,0-5-3 0,-3-2 3 15,1-7-4-15,1-2 4 0,-1-4-2 16,-1-3-2-16,1 1-2 0,-1-2-2 16,4-2 1-16,-2-3 1 0,2-1 2 0,-4-6 2 15,1 0 1-15,-1 1 1 0,-2 0-1 16,2 8 2-16,0-2 0 0,-3 2 0 15,0 2 0-15,0 1-2 0,0 3 0 16,0 0-4-16,0-1-2 0,-1-3-2 16,-2-6-3-16,3-3-18 0,0-6 2 0,0-9-57 15</inkml:trace>
  <inkml:trace contextRef="#ctx0" brushRef="#br0" timeOffset="114789.88">14158 8611 4 0,'0'102'6'0,"0"1"0"16,-3 3-3-16,-4 0 2 0,-2 1 0 16,-1-1 0-16,-1-4 2 0,2-4-3 15,3-5 1-15,2-10 2 0,2-7 0 16,2-6 5-16,0-6 5 0,0-4-3 16,0 0 4-16,0-3-6 0,2 3-1 15,-1 0 1-15,2 4-3 0,0 1 2 0,0 1-3 16,1 0-1-16,2 3-1 0,3 2-2 15,-1 5-7-15,1 6 4 0,1 3-4 16,0-2 1-16,-2-4 5 0,-4-10-5 16,3-12 3-16,-6-8-1 0,1-11-2 15,-2-14-4-15,0-10-15 0,3-14-39 0</inkml:trace>
  <inkml:trace contextRef="#ctx0" brushRef="#br0" timeOffset="115763.45">14955 6451 17 0,'0'0'2'16,"0"0"5"-16,0 0 8 0,0 0 1 16,0 0-1-16,0 0-6 0,0 0-4 15,0 0-2-15,0 0 0 0,13-18-2 16,0 31 3-16,4 9-2 0,0 3-2 15,-2 9 4-15,2 2-2 0,-1 7 1 16,3 4 0-16,0 7-1 0,0 9 2 16,-1 6-2-16,-3 7 3 0,1 5-1 15,-3 5 1-15,0 6 3 0,3 2-5 0,-2 6 3 16,4 0-4-16,0 2 0 0,1-4 0 16,1-3 0-16,1-6-2 15,-1-4 3-15,3-1-2 0,-1-2-1 16,-5-2 3-16,2-5-2 0,-6 0 2 0,4-4-1 15,-4-1 3-15,2-1-1 0,-5 2-2 16,2 2 2-16,0 1-3 0,0 2 0 16,2-2 0-16,0 0 0 0,3-8 4 15,-1-5-2-15,1-5 0 0,1-7 4 16,0-4-1-16,-3-4 4 0,1-1-1 0,-2-5 3 16,-1 1-2-16,3 0 2 0,0 1-2 15,-1 2-6-15,2 0-3 0,-3 1 2 16,2 1 0-16,-1 0 3 0,0 3 1 15,-1 3-1-15,-2 2 0 0,-1 2-2 16,-1 4 0-16,0-2-2 0,0 0-2 0,0-1 0 16,3-4 0-16,-1-1 0 15,-2-2 0-15,1-3-1 0,0-3 0 16,-4-2 0-16,3-1 1 0,-3 1 1 16,-1-2 0-16,0 0 0 0,-3 1 0 0,2-1-1 15,-3 0 0-15,1 0 0 0,-2 0 0 16,3 0-1-16,-1-1 1 0,0 3 1 15,2 1-8-15,-1 3 4 0,2-3-2 16,-2-3 1-16,-1-5 7 0,0-4-3 16,-2-2 0-16,1-1 0 0,-2-2-1 0,1 1 1 15,1 0-1-15,-1-1 1 0,1-6 0 16,-2 4 1-16,0-1 1 0,0-6 1 16,0 6-2-16,0-7 1 0,0 1-2 15,0-1 0-15,-2 0-1 0,1-1 1 16,-1-5 0-16,2 0 3 0,-1-1 1 15,-1 1 2-15,1-1-2 0,-1 0-2 16,-2-1-9-16,0 5-12 0,-2 0-47 16,-1 2-133-16</inkml:trace>
  <inkml:trace contextRef="#ctx0" brushRef="#br0" timeOffset="116313.2">14433 6656 73 0,'0'0'0'16,"0"0"-4"-16,108-47-6 0,-66 31-7 16,0 4-15-16</inkml:trace>
  <inkml:trace contextRef="#ctx0" brushRef="#br0" timeOffset="119304.99">15658 9605 295 0,'0'0'4'15,"0"0"-9"-15,0 0 2 16,0 0 0-16,0 0 3 0,0 0 3 16,0 0 0-16,0 0 4 0,110-13 4 15,-65 14 3-15,9 0 1 0,12-1 1 0,7 0-2 16,14-4-1-16,5-5-1 0,10-3-3 16,5-2 1-16,4-1 2 0,9-2-1 15,-3 2 0-15,3-1-1 0,-1 2-2 16,-2 0-3-16,-3 0 2 0,-5 2-3 15,-7-1 0-15,-8 1 0 0,-7-1 0 0,-12 3-2 16,-8-1 1-16,-9 2-1 0,-9 0-1 16,-10 1 1-16,-9 1 0 0,-10 2 4 15,-8 2-1-15,-5-2 0 16,-4 3-3-16,0-1-1 0,3-1-3 0,-6-2-6 16,0-4-2-16,-9-2-7 0,-2-5-3 15,-7 5 0-15,-2-1 2 0,-5 1 6 16,-1-1 3-16,-4-1 1 0,0 0 5 15,-2 1 0-15,0 0 1 0,0 3 4 16,0-1-2-16,2 4 2 0,1 0 2 0,9 5-1 16,1-1-1-16,6 3-2 0,3 0-2 15,-2 0 0-15,7 0-3 16,-4 1-1-16,6 2 2 0,0 0-1 16,0 5 3-16,3 2 5 0,2 5 0 0,9 4 4 15,9-1-3-15,6-1 1 0,8-2-1 16,3 0 0-16,4-1 0 0,1-1 0 15,-2 0 1-15,-2 0 1 0,-5-1-2 16,-4 0 0-16,-7 1-2 0,-7-4 0 16,-7 1 4-16,-8 5 2 0,-3 4-1 0,-14 7-1 15,-9 1-5-15,-8 5-5 0,-3 4-9 16,-8 3-25-16,0 4-60 0,0-1-134 16</inkml:trace>
  <inkml:trace contextRef="#ctx0" brushRef="#br0" timeOffset="120044.99">18589 9230 129 0,'0'0'-3'0,"0"0"10"0,0 0-3 16,0 0 2-16,0 0-1 15,13 105 1-15,-10-76 1 0,0 0 1 0,1 1 0 16,2-1 3-16,-1-3 1 16,3-1-1-16,-1-3-1 0,-1-5-3 0,1-4-1 15,-3-6-1-15,2 1 0 0,0-2 3 16,-3-3 6-16,4-3 7 0,3 0 6 15,3-10-1-15,6-7-3 0,-4-4-10 16,2-2-2-16,-4-3-6 0,3 1 2 16,-5-1-2-16,2 1 1 0,-1 2 0 0,-3 1 2 15,0 4 2-15,-3 4 2 0,-3 5-2 16,2 1-1-16,-4 5-6 0,1-2-5 16,1 2-5-16,-3 3-3 0,0-1 0 15,0 1 2-15,4 0 4 0,3 4 0 16,2 9 1-16,-1 3 0 0,3 2 2 0,-1 1 0 15,-2 1 0-15,3 1 0 16,0 0 0-16,1 2 0 0,0 1 0 16,0-1-1-16,0 0 2 0,2-4-1 15,-4-2 0-15,-1-4 1 0,0-5 0 0,-4-1 1 16,-2-4 2-16,0-1-1 0,-3-2 3 16,6 0 1-16,5-2 0 0,4-8-4 15,4-5 0-15,-5-5 2 0,1-2-1 16,-5-3 2-16,-3 0-1 0,-1-1 0 15,-2 2 0-15,-3-1 1 0,-1 3-5 0,0 0 3 16,-5 4-2-16,1 4-2 0,-4 4-2 16,2 2-8-16,2 5-8 0,-6 0-13 15,0 3-11-15,-3 0-21 16,-3 9-23-16,4 3-41 0</inkml:trace>
  <inkml:trace contextRef="#ctx0" brushRef="#br0" timeOffset="121480.29">19342 9301 133 0,'0'0'10'0,"0"0"1"0,0 0-4 15,0 0-3-15,0 0-3 0,0 0-2 16,0 0 1-16,0 0 1 0,0 0 0 15,0 0 1-15,55-25 2 0,-33 25-1 16,-5 5 2-16,2 0-3 0,-1 0 2 16,0-2-1-16,4 0 1 0,-8 0 0 0,5-3 1 15,-1 0 0-15,-1 0 0 0,3-4 1 16,-4-1 0-16,-4-1 1 0,-1-3 0 16,-5 1 0-16,3-4 1 0,-5 5-2 15,-2-6 3-15,-1 3 2 0,-1-2-2 16,0-1 4-16,0 1-3 0,-1 0-1 0,-1 6 0 15,-2-3-6-15,1 4-2 16,0 1-5-16,1 1-3 0,2 3 1 16,-6 0 2-16,1 0 0 0,-7 0 2 15,-1 4 0-15,0 7-1 0,0 6 1 0,3 1 2 16,0 3-1-16,1 0 0 0,3 1 0 16,1-7-3-16,2 3 0 0,3 2 1 15,0-1-1-15,1 4 2 0,5-3 1 16,0-8 0-16,3-1 2 0,-4-5 2 15,7-3 1-15,1-1 2 0,4-2 0 0,2-3-2 16,1-8-1-16,2-6-3 16,-2-4 1-16,0-5-2 0,2-5 1 0,-4-2 1 15,-3-5-1-15,-1-3 1 16,-3-1 2-16,-2-2-1 0,-4-4 2 0,0 2 2 16,-2-1 0-16,-3 0 1 0,0 1 1 15,0 5 4-15,0 6 1 0,-2 5 2 16,1 10 0-16,-1 8-2 0,2 7-7 15,0 5-1-15,0-1-5 0,0 1-5 16,0-2-6-16,0 1-1 0,0 1 0 16,-1 0 5-16,-1 10 5 0,1 10 1 15,0 9 1-15,1 4 0 0,0 4 0 0,1-1-1 16,3 0 1-16,2 1-3 16,1-2 3-16,1-2 0 0,0-1 2 0,1-3 1 15,4 0-1-15,0-3 3 0,3-2-2 16,1-3 3-16,2-1-1 0,1-2-1 15,1-4 0-15,2-4-1 0,0-2-1 16,1-2 1-16,1-3 0 0,3-3-3 16,-1 0 2-16,2 0-1 0,0-6-1 0,1-3 5 15,0 0-5-15,1-3 1 0,-1-2 0 16,-2-1-3-16,-2 0 4 0,-4-2-1 16,-4 3 4-16,-2-1-2 0,-6 5-1 15,0-1 1-15,-4 4-1 0,0-3 1 16,-2 1 3-16,-2 4-2 0,-1-5 0 15,-1 5-5-15,0-5-1 0,-1 0-1 16,-5 2 1-16,-3 0 1 0,-1 4-1 16,1-3-2-16,-5 6 1 0,-6 1-2 15,-1 0 2-15,-6 3 0 0,4 4-1 0,1 4 1 16,2 1-1-16,1 2 0 0,3 1 0 16,2 0 1-16,2 0-2 0,2 2 1 15,3-5 0-15,1 4 2 0,3 0 0 16,2-5 3-16,1 7-1 0,0-3 1 15,1-6 0-15,7 5 2 0,3-5 0 0,-4-4 3 16,9-1-2-16,3-4 3 0,3 0-1 16,5-9-2-16,-2-6 1 0,1-7-7 15,-3-5 4-15,0-3-6 16,0-6 8-16,-4-4-2 0,1-4 0 0,-1-3 1 16,-2-5-3-16,-3-2 0 0,-2 1 0 15,-3 1 1-15,-3 4 0 0,-5 5 2 16,-1 5 1-16,0 5 1 0,0 5 3 15,0 9-3-15,-3 4 1 0,2 3-3 16,0 8-2-16,1 0-1 0,0 4-4 0,-2-2-3 16,2 2-3-16,-4 0 3 0,-4 6 0 15,-1 11 5-15,-2 4 2 0,1 5-2 16,0 3 2-16,3-1-1 16,-1 3 0-16,3 1 0 0,0 0 2 0,2 1-2 15,1 0 2-15,2 2-1 0,0-1 1 16,2-1-1-16,4-3 1 0,1-2 1 15,1-4-2-15,2-4-2 0,0-2 1 16,0-4 2-16,4-2 4 0,3-1 1 16,3-2-1-16,1-2-3 0,1-2-1 0,3-1 1 15,-1-4-2-15,-1 0 2 0,-2 0-2 16,-3-6 1-16,0-1-2 0,-1-3-1 16,0 0-1-16,-2-2 1 0,1-2-1 15,-5-1 2-15,1 0-2 0,-2-1 3 16,-1 0 0-16,-3-2-1 0,-1 1 0 0,0 3-1 15,0-1-1-15,-3 5-1 16,-1-4 2-16,1 2 1 0,-2 6 1 16,1-1 0-16,-1 7-2 0,0-1 0 15,0 1-1-15,0-2-5 0,2 1-2 0,-2 0-3 16,0-1 3-16,0 2 3 0,0 0 3 16,0 0 0-16,0 3 1 0,0 12-1 15,0 5 0-15,0 6-5 0,0-2-3 16,-2 1-14-16,1-3-17 0,-2-1-29 15,1 2-52-15</inkml:trace>
  <inkml:trace contextRef="#ctx0" brushRef="#br0" timeOffset="121626.09">20796 8606 151 0,'0'0'-145'0</inkml:trace>
  <inkml:trace contextRef="#ctx0" brushRef="#br0" timeOffset="122541.89">20955 8879 148 0,'0'0'-10'0,"0"0"9"16,0 0 2-16,0 0 0 0,-8 86 1 16,6-55-4-16,0 3 2 0,1-2 0 15,1-2 2-15,0-4-2 0,0-6 1 16,0-2 0-16,0-6 0 0,0-6-1 0,0 5 1 15,1-7 3-15,1 1 3 16,-1 0 3-16,3-5 0 0,8-5-2 0,1-7-3 16,7-6-1-16,-2-6-1 15,2 1 4-15,-4-5 1 0,1-1 2 0,0 0 1 16,-4-1 1-16,-1 1 4 0,1 2 5 16,-4 3 1-16,-1 2 2 0,1 7-8 15,-6 6-7-15,0 6-8 0,-3 3-4 16,0 0-5-16,0 0 0 0,1 0 1 15,5 0 0-15,1 0 2 0,5 9 3 0,-1 3 1 16,-2 3-1-16,2 3 2 0,0 2 0 16,0 0 0-16,2 0 2 0,0-2-1 15,3-1 1-15,-1-2 0 16,2-3-2-16,1-2 4 0,0 0 1 0,4-3 2 16,0-4 0-16,5-3-1 0,4 0-1 15,2-1-1-15,0-7-1 0,1-1 2 16,-2-3-1-16,-3-1 3 0,-2-3 1 15,-4 1 0-15,-2-1-1 0,-5-3 0 16,-1-1 1-16,-4 1 2 0,-3 5 1 0,-2-1 2 16,-3 4-1-16,-3-3-3 0,0-2-5 15,0 5-3-15,-1-4-4 16,-9 3-1-16,-2 3-3 0,1 0 0 0,-7 4 1 16,0 3 1-16,-3 2 1 0,-6 0-1 15,1 8 3-15,3 3-2 0,1 2 1 16,3 2 0-16,1 1-1 0,4-2 0 15,4-2-1-15,0 0-2 0,6-4 2 16,1-4-3-16,2 7 1 0,1-6 3 16,0 7 1-16,1-1 2 0,9-2-2 0,6 1 3 15,-4-4 0-15,6-5 0 0,2-1 3 16,1 0-3-16,6-4 0 0,-4-2 0 16,-1-2 1-16,-4 0 0 0,0 2-1 15,-5 2 0-15,3-1-2 0,-7 2-2 16,-3 2 0-16,7 1-2 0,-8 0 1 0,4 0-1 15,4 4 3-15,-3 7 0 0,-1 2-1 16,-3 5 1-16,-2 4 0 16,2 1 0-16,-3 3 3 0,0 1-1 15,0 3 2-15,1 2 2 0,2 3-2 0,0 3 3 16,-1 2-2-16,-2-1-2 0,-2 1 0 16,-1 2-1-16,-4 2 1 0,-7 3-15 15,-5 3 2-15,-4-3 0 0,-3-4 0 16,-3-10 18-16,-2-9-1 0,-3-6 0 15,1-7 3-15,-4-8 3 0,3-3 1 0,1-9 8 16,4-11 3-16,1-5 0 0,3-10-5 16,8-6-8-16,3-4-8 15,6-3-7-15,5-2-12 0,9 0-47 16,10-2-159-16</inkml:trace>
  <inkml:trace contextRef="#ctx0" brushRef="#br0" timeOffset="123084.32">22482 8439 259 0,'0'0'27'0,"0"0"2"0,0 0-4 16,0 0-16-16,0 0-12 0,0 0-2 15,0 0-1-15,0 0 5 0,0 0 4 16,23 79 2-16,-23-32-3 0,0 8 3 16,0 4-5-16,-6 2 0 0,-1 0 1 0,0-2-2 15,-4-5 1-15,-1-3 0 0,-2-9 0 16,0-6 1-16,1-8-1 0,3-9 0 16,3-8 2-16,4-6 3 0,3-5 4 15,-2 0 3-15,-2 0-2 0,-3-8-4 16,-1-8-3-16,0-13-2 0,8-9 0 0,0-8 2 15,4-7-1-15,5-5-1 16,1-3-1-16,3-2 2 0,-2-3-2 16,4 0 1-16,1-3 3 0,-1 3-2 15,2 2 4-15,-3 5 3 0,2 5-4 0,-1 11 7 16,-3 8-3-16,-3 12-1 0,-3 9-3 16,-3 10-5-16,-3 4-6 0,0-2-1 15,5 2 0-15,4 3-1 0,5 10 4 16,3 8 0-16,-3 6 2 0,2 5 1 15,-1 1 1-15,0 4-2 0,0 0 0 16,-2 5 2-16,-1 0 0 0,-4 5 4 0,2 3-6 16,-4 2 2-16,0 1-4 15,-3 0 0-15,0-1-1 0,-2-2-1 16,1-3 1-16,-2-3-2 0,0-3-3 0,0-5-3 16,0-2-7-16,-3-6-16 0,-3 0-20 15,-3-6-17-15,0-2-16 0,-2-3-4 16</inkml:trace>
  <inkml:trace contextRef="#ctx0" brushRef="#br0" timeOffset="123737.12">22506 8831 227 0,'0'0'47'0,"0"0"-5"0,0 0-6 0,35-84-5 16,-22 69-3-16,3 0-5 15,-1 1-2-15,0 3-5 0,1 0-5 16,3 2-1-16,0 1-4 0,-6 4-3 16,1 1-2-16,4 1-1 0,-1 2-2 0,5 0-1 15,-1 6 1-15,1 3-2 0,-2 3 3 16,1 3-1-16,0 3 0 0,-3 4-1 16,0 1 2-16,-2 4-2 0,0 5 0 15,-4 1-2-15,-2 2 0 0,-6 2-2 16,-2-3 1-16,-2-3 1 0,-2-4 0 15,-8-4 3-15,3-8 3 0,-3-4 4 16,2-7 3-16,-3-2 2 0,-4-2 2 16,3-4-1-16,-2-12-2 0,6-5-2 15,3-6-2-15,3-8-3 0,2-5-1 0,7-2-2 16,7-4 0-16,5 2 0 0,1 2-2 16,6 2 1-16,3 5-1 0,3 3-3 15,3 3 2-15,5 6 0 0,2 1-1 16,2 5 3-16,2 5 0 0,-3 3 1 15,2 2 2-15,-4 0-4 0,-4 1 5 0,-1 2-3 16,-7 1 4-16,-1-1 4 0,-5 0-2 16,-6 3 4-16,-2-4-2 15,-5 4 2-15,0-4 3 0,-1 2-1 16,-5 0 1-16,0 2-1 0,-2-4 0 0,2 2-2 16,-1 0 0-16,0 0-4 0,-3 3-3 15,0-2-5-15,0 2-2 0,0 0-2 16,-12 0 1-16,-5 0 2 0,-6 11 1 15,0 9 4-15,1 5-3 0,0 4 3 16,4 3-3-16,3 1-2 0,4-2 4 16,6-2 0-16,5-2 4 0,9-3 0 15,7-1 3-15,10-3 1 0,5-4 1 16,6-2-2-16,3-3 1 0,2-7-1 16,-1-1 2-16,-4-3 1 0,-1-1-1 0,-4-7-2 15,-4 1-2-15,-4-2-3 0,-7 2-2 16,-6 4-7-16,-7 2-9 0,-4 1-42 15,3 0-106-15,0 4-119 0</inkml:trace>
  <inkml:trace contextRef="#ctx0" brushRef="#br0" timeOffset="143706.81">14897 11632 103 0,'0'0'-8'0,"0"0"5"0,0 0 2 16,0 0 2-16,0 0 0 0,0 0 1 0,0 0 2 16,-55 95 0-16,36-61-1 0,-1 1-2 15,-3-2 2-15,1 0-1 16,5-2-4-16,1-4 0 0,6-7-3 16,4-8-3-16,6 0-1 0,0-3-1 0,10 0-10 15,10-1-25-15</inkml:trace>
  <inkml:trace contextRef="#ctx0" brushRef="#br0" timeOffset="143890.25">15446 11572 110 0,'0'0'-4'0,"0"0"4"0,0 0 2 15,0 0 3-15,0 0-1 0,-59 113-2 16,30-69-2-16,-1 0-1 0,1 0-3 0,0-5-2 15,6-4 1-15,4-3-3 16,6-5 2-16,6-8-3 0,5-1-8 0,2-8-24 16</inkml:trace>
  <inkml:trace contextRef="#ctx0" brushRef="#br0" timeOffset="144085.37">15813 11557 173 0,'0'0'8'0,"0"0"-9"16,0 0 1-16,0 0 8 0,0 0 6 16,0 0-1-16,-34 102 0 15,15-67-2-15,-2-3-3 0,-2-4 2 0,1 0-2 16,-1-2 0-16,0-2-2 0,0-1 1 16,2-3-5-16,1-4-3 0,3 1-2 15,2-2-10-15,5 3-10 0,3-4-60 16</inkml:trace>
  <inkml:trace contextRef="#ctx0" brushRef="#br0" timeOffset="145759.81">14793 6285 4 0,'0'0'7'0,"0"0"2"0,0 0 1 16,0 0-1-16,0 0 1 0,-86-8-2 16,66 8-4-16,2 0-1 0,-6 4-3 15,4 4-1-15,0-1 1 16,5 2-1-16,0 0 0 0,1 1 2 0,0 0-1 16,5-1 0-16,1 2 1 0,0 1-1 15,3-4 1-15,-2 5-1 0,2-4-1 16,2 1 0-16,2 0 0 0,-1-5 1 15,2 7 0-15,0-6 0 0,0 4 1 16,0 1-1-16,0-7 1 0,2 4 0 0,1-3 1 16,3 1 1-16,1 0 1 0,3-3-1 15,6 0 0-15,1-2-1 0,6-1 1 16,-1 0-2-16,1-3 0 0,0-2 0 16,-2-5 0-16,-1 1 0 0,-2-1 1 15,-3-1 0-15,-1 4-1 0,-2-3 4 16,-3 1-1-16,-1 1 3 0,-1-4 2 15,-2 5 4-15,-2-4 0 0,-2 1 3 16,-1-1-1-16,0-1-1 0,0 1-1 16,0 0-3-16,0 7-4 0,0-5-4 0,-1 6-2 15,-2-2-1-15,-6 1 1 0,6 2-1 16,-11 0 1-16,-8 2 0 0,2 0 0 16,-8 5 1-16,1 4-2 0,-2 1 1 15,5 1-1-15,-2 0-1 0,4 0 4 16,0-1-5-16,6-2 2 0,5-1 0 0,2-2-1 15,0 1-1-15,2 0 2 16,4-3-1-16,0 1-1 0,0-1 1 16,2 1 0-16,-1-1 0 0,1 2 2 15,1 1 0-15,0 3 2 0,4 6-1 0,7 2 1 16,1-5-2-16,2-3 1 0,3-3 0 16,3-3-2-16,5-2 1 0,2-1 0 15,2 0 0-15,0 0 0 0,0-4 1 16,-2-3-1-16,-1-3 3 0,-2 0-2 15,-1-2 0-15,-3 1 0 0,-4-3 1 0,0 2-2 16,-5-1 0-16,-2 2-2 0,-2-3 1 16,-4 5 0-16,-3-4 0 0,0-6 0 15,0 3-1-15,-3-4 1 16,-7 5-1-16,-3 1 1 0,-1 5-2 0,-4 0 3 16,-2 4 0-16,-2 2 2 0,-4 1-1 15,0 2 1-15,-1 0-1 0,-4 8-1 16,1 1 0-16,0 4-1 0,2 0-1 15,2 4-1-15,6 0 0 0,4 2-2 16,6 1 3-16,1-5-2 0,8 2 3 0,1-1 1 16,1 1 0-16,11 3 1 15,2-5 0-15,5-1 0 0,7-5 2 0,1-3 2 16,4-6-2-16,1 0 0 16,-1-4-1-16,0-7-2 0,-1-5 3 0,-2-2 2 15,-5-1 0-15,-4-3 1 0,-6-2 0 16,-5 0-3-16,-6-2-3 0,-2 2-4 15,-16 2-5-15,-3 3-4 0,-10 3-3 16,-3 7-9-16,-8 8-16 0,2 1-42 16</inkml:trace>
  <inkml:trace contextRef="#ctx0" brushRef="#br0" timeOffset="-97018.43">9230 2739 30 0,'0'0'13'0,"0"0"3"16,0 0-1-16,0 0-3 0,0 0-3 16,0 0-1-16,0 0 6 0,0 0 7 15,0 0 9-15,4-34 3 0,-2 29-1 16,-1 2-4-16,2 0-4 0,0 0-7 16,0 0-4-16,0 0-2 0,-3 3-4 15,0-1 1-15,0 1 0 0,1 0 0 0,-1-2 0 16,2 2 0-16,-2-2-2 0,1 2-2 15,-1 0 0-15,0-1-3 0,3 1 1 16,-3 0-3-16,1 0 0 0,-1 0 0 16,2 0 0-16,-2 0-1 0,1 1 0 15,2 11 2-15,0 3-1 0,1 5 2 0,1 2 0 16,-2 0 0-16,0 3 1 0,0 3-2 16,-1 3 0-16,1 4 1 15,3 1 0-15,0 2 0 0,0 0 0 16,-2 0 0-16,4 0-2 0,-3 1 2 0,1 1 4 15,-2 2-3-15,-1 3 4 0,0 0-3 16,0 2-3-16,-2-1 1 0,1 1-1 16,-2 1 3-16,0-1-2 0,0 2 2 15,0-1-1-15,0-2 1 0,0 1 0 16,-2-3 1-16,-1 0 1 0,-1-1 0 0,4 1 0 16,-3-3-2-16,3 1-3 0,0-1 1 15,0 2 0-15,0 1 1 0,0-1 0 16,0 6 2-16,-1 0-2 0,-2 2 0 15,1 3 1-15,-2 2 0 0,1 1 1 16,-3 4-1-16,2 3 3 0,1 4-3 16,2 2-2-16,-1 3 1 0,2 1 0 15,0 2-2-15,0 0 4 0,0-2-2 16,0 1 1-16,0-4 2 0,2-1-5 16,-2 1 1-16,0 1 0 0,0 1 1 0,0 1-1 15,0-1 3-15,-2-2-1 0,-1 1 0 16,0 0-1-16,-3 0 0 0,2 1-1 15,-3 1 2-15,1 2-1 16,0 1-1-16,2 2 3 0,1-2-2 0,2-1 2 16,1 1-3-16,-2-2 2 0,2 2-1 15,-1 1-1-15,-2 3 3 0,-1-1-3 16,1 2 3-16,0-1-1 0,0-1-3 16,0 0 1-16,0-1-2 0,2 1-1 15,-1 1 2-15,1-1-1 0,-1-1 1 0,2 1 1 16,-1-2-2-16,1 1 1 0,0 0-2 15,-2 3-1-15,1-2 4 0,-1 2-2 16,-2 2 4-16,3-2 0 0,-2 0-2 16,0 0 3-16,0 0-3 0,2-2-1 15,1 2 2-15,0-1-2 0,0-3 0 0,1 2 2 16,5-4 0-16,0-1 2 0,1 0-4 16,-1-1 1-16,-2 1 0 15,5 2-1-15,-1 0 2 0,-2 1-1 16,3-1 0-16,-3 4 4 0,2 1-3 0,-2 4 2 15,0 6-2-15,-2 0-1 0,2 2 1 16,-3 0 2-16,1-3-1 0,0 2 1 16,-2-1 1-16,1 3-3 0,-2-1 3 15,-1 1-2-15,2-2 2 0,-2 0 0 16,0-1-4-16,0 1 3 0,0 1-3 0,0 0 0 16,0 1 0-16,1 1 0 0,-1-2-2 15,0-1 1-15,0 1 0 0,0 1-1 16,0 1 3-16,0 1-6 15,0-1 5-15,0 1 0 0,0-1 1 0,0-2 5 16,0 1-2-16,-1-1-1 0,-2 1 2 16,1-3 1-16,1 1-6 0,1-3 3 15,0-3-4-15,0 2-1 0,3-1 3 16,4-4-4-16,-1 3 3 0,7-3 1 16,-3-1-2-16,2 2 2 0,2-2-3 0,-1 4 0 15,3 3 3-15,-3 1-7 0,4 1 4 16,-4-2 0-16,3-3-2 0,-4-7 5 15,0-3-1-15,0-4-1 16,-1-3 1-16,-3-5 1 0,2-6 0 0,-1-4-3 16,-3-7 5-16,0-3 2 0,-1-6-1 15,0-4 5-15,-4-5-4 0,2-8 3 16,-3-10 0-16,3-2 1 0,-3-4 1 16,0-1 0-16,0 1-4 0,0-6-5 15,0 0-6-15,0 0-23 0,3 4-43 0,0 1-132 16,4-3-102-16</inkml:trace>
  <inkml:trace contextRef="#ctx0" brushRef="#br0" timeOffset="-95102.89">1664 12670 16 0,'0'0'28'16,"0"0"2"-16,0 0-4 0,0 0-4 0,0 0 0 16,0 0 3-16,0 0 6 0,0 0 2 15,-84-47-2-15,80 44-7 0,1-1-5 16,-3 2-3-16,5-1-1 15,-2 0-1-15,0 0 0 0,3 3-7 0,-2-2 0 16,2 2-3-16,0 0 0 0,-1-2 4 16,1 1-2-16,0-1 0 0,0-2 3 15,6-4-2-15,7 1 0 0,4-3-2 16,4 5-3-16,2-1 0 0,0 1 0 16,3 2 1-16,1 0-1 0,2 0 0 0,-3 0-5 15,2 0 4-15,-2 1-5 0,0-1 8 16,1 2-1-16,2 1-3 0,4 0-1 15,2 0-1-15,-3-2-2 16,1 2 6-16,-1 0-2 0,0-1 1 0,3-1 0 16,-2 1 0-16,7-1-1 0,-2-1 1 0,1 1-1 15,1-1 1-15,-2 2 0 16,-2 0-1-16,0 1 1 0,-4-2-1 16,0 1 0-16,-6-1 0 0,3 0-1 15,-2-1 1-15,-1 0-1 0,2-1 0 0,-2-1 2 16,3 1-2-16,1-1 2 0,-1 1 0 15,0-1 0-15,0 2 0 0,3 0 1 16,0 0-1-16,1 0 0 0,2 0 0 16,-1 0 0-16,2 0 0 0,-1 1 1 15,-2 1-2-15,-1 1 3 0,0 0-3 0,0 0 0 16,-2 0 1-16,-1 0-1 0,0 0 1 16,1 0 1-16,1 0-1 15,-1 0 1-15,0 0 1 0,2 1-2 16,0-1-1-16,1 2 1 0,2-1-1 0,0 1 1 15,5-2 0-15,1 1 0 0,2-1-1 16,5 2 1-16,-2 0-1 0,5 1-2 16,-1-2 2-16,-2 0 0 0,4-1 0 15,-4 0 2-15,-2 0 0 0,3 0-1 16,-4-4 1-16,0 1-2 0,4 0 0 0,-1 0 1 16,-3 1-2-16,-2 1 1 0,2 1 0 15,-6 0 0-15,4 0 0 16,-1 0 1-16,-3 0 0 0,-1 0 3 15,-1 0 4-15,-2 0-1 0,1 0 5 0,-1-3-1 16,-2 1 1-16,1-1 0 0,-4 2-1 16,0-3 0-16,1 3 0 0,-2 0-2 15,-5-2 1-15,2 1-1 0,-7 1 0 16,-2-1 2-16,-5 0-1 0,1 1-1 16,-3-1 1-16,-3 2-3 0,5-1-2 0,-8 1-2 15,2 0-1-15,0 0-2 0,-6 0-4 16,4 0-8-16,6 3-15 0,-1 3-43 15,-2 9-152-15,-7 1-52 0</inkml:trace>
  <inkml:trace contextRef="#ctx0" brushRef="#br0" timeOffset="-92486.97">2141 6155 132 0,'0'0'19'16,"0"0"-9"-16,0 0-2 0,0 0 0 16,0 0-1-16,6-84 2 0,-3 72-1 0,1-4 5 15,-1 5 4-15,0 0 4 0,-3 1 2 16,3 5-3-16,-3-1-5 0,0 2-2 15,0 4-3-15,0-2-2 0,0 2-3 16,0-2-2-16,3 1-4 0,-3-1-3 16,0 1-2-16,0 1 2 0,0-2 0 0,0 2 2 15,0 0 1-15,0 2 0 16,3 12 2-16,4 4-1 0,-3 6 1 16,1 0-1-16,-1 1 0 0,2 0 0 15,-2 4 0-15,3 0 0 0,-4 3-2 0,3 0 2 16,-3 3 2-16,3 1 1 0,-2 0 2 15,3 1 0-15,-4 0-3 0,3-2 0 16,-2-2 5-16,-1-1-3 0,0-2 3 16,3-1-2-16,-3 0 0 0,2-3 3 15,-2-2 0-15,0 2 1 0,-1-2 1 16,-1 1 2-16,1 0-3 0,-1 2-2 16,-1 1-2-16,3 1-3 0,-3-1 0 15,3 3 0-15,-3 1-1 0,3-2 1 16,0-1 0-16,1 1 1 0,0 0-1 0,-1 1 3 15,3-1-4-15,1 2 4 0,-1 0 3 16,-2-1-4-16,2-1 3 0,-3-1-4 16,1-1-1-16,1 1-1 0,1 2 1 15,-2-1 1-15,0 2-1 0,0 1 0 16,1 1-1-16,-2-1 1 0,0 1 0 0,-2 0 1 16,-1 1-1-16,0 0 1 15,3-2-2-15,-3 1 1 0,3-2 0 0,-3-2 1 16,3 2 3-16,-3 1-2 15,3-1 2-15,-1 1-3 0,1-1-3 0,-1-1 0 16,1-1 0-16,-2-1 1 0,-1-2-1 16,0 1 1-16,0-2 0 0,3-1 0 15,-3 1-1-15,0 0 0 0,0 3 0 16,0 1 0-16,0 2-1 0,0 2 1 16,0-3 0-16,0-2 1 0,0-8-1 0,0-1 0 15,0-8 0-15,0 1 2 0,0-1 0 16,0-8 0-16,0 2 0 0,0-1-1 15,0-1 0-15,0 1 0 0,0 1 0 16,0-6 2-16,-3 0-3 0,3 0 2 16,0 1-1-16,0 1 0 0,0 0 1 15,0-1-2-15,0 1 0 0,0-1 0 16,0 1 0-16,0-1 1 0,0-1 0 16,0 1 0-16,0-1 2 0,0 2 0 15,0-2-1-15,0 1 1 0,0-1 2 0,0 0-1 16,0 2-2-16,0-2 0 0,0 0-1 15,0 0 0-15,0 2 0 0,0-2-1 16,0 0 1-16,0 0-1 0,0 0-1 16,0 1 1-16,0-1 1 0,0 0-1 15,0 0 2-15,0 0-1 0,0 2-1 0,0-2 0 16,0 0 0-16,0 0 0 16,0 0 1-16,6 0 0 0,7 0-1 15,0 0 1-15,3 0-1 0,6 0 0 16,-4 0 0-16,8-3 0 0,-11 1-1 0,5 0 2 15,-7 1-3-15,-1-1 3 0,8 0-1 16,-6 2-1-16,4-3 2 0,-1 1-2 16,-5 2 1-16,8-3 1 0,-4 1-1 15,-3 1 0-15,6-2 1 0,-2 1 1 16,-5 0-2-16,6 0 0 0,0-1 1 0,-1 1-2 16,9 1 2-16,-10-1-1 0,4-1 1 15,-1 2-1-15,-7-2 1 0,8 0 0 16,-3 1 1-16,-4-1 0 15,5 0 0-15,0 0-1 0,-7 2-1 0,7-4-1 16,-6 3 1-16,1-1 0 0,0 0 0 16,-7 2 0-16,5-1 0 0,-8 2 0 15,3-1 1-15,0 1 1 0,-6 0 1 16,0-1 2-16,0 1 0 0,1 0 1 16,1 0 1-16,-1 0 0 0,1 0 1 0,-2-2-1 15,1 2-1-15,-1 0-1 0,0 0-1 16,0-2-1-16,3 2-1 0,-3-1 0 15,0-1 0-15,0 0 0 16,0-3-1-16,0-3 2 0,0 2 0 0,0-6-1 16,0 0 0-16,0 1 0 0,-3-7 0 15,0 1 0-15,-1 2-1 0,-1-6 0 16,-2 2 2-16,4-1-2 0,-4 0 0 16,3-2 0-16,-2-1-1 0,-3 1 0 15,5-1 1-15,-5-3-1 0,2 0 0 0,1-1 0 16,2 0 0-16,-3-2 0 0,1 0 0 15,0-1 0-15,0 1-4 0,-1-1 4 16,-3-1-5-16,4 0 5 0,-4 3 0 16,3-1-2-16,-2-1 2 0,-1-1-2 15,3-2 1-15,-2-2-1 0,2-1 2 0,0-1-1 16,-1 2 1-16,0 3 0 0,2 2 0 16,0 3 0-16,0-1 0 15,-1 1-1-15,3 1 2 0,-2 0-1 16,3 4 1-16,0-1-1 0,-1 0 1 0,1 0-2 15,0-1-3-15,0 0 4 0,3-1-6 16,-1 0 6-16,-1-2 0 0,1 0 0 16,-1-1 0-16,0 1 1 0,0-4-1 15,2 1 0-15,0-2 1 0,0 0-1 16,0 0 1-16,0 0-1 0,-1 2 0 0,1 1 0 16,0 2 1-16,0-1-1 15,-3 3 1-15,3 0-1 0,0 1 1 0,0-2-1 16,-3 2 1-16,3-2-2 15,-3 0-3-15,3 0 2 0,-3 1-3 0,3-1 4 16,-1 1 2-16,-2 2-1 0,1-1 2 16,2 0-3-16,0 0 2 0,-1 1-1 15,1-1 0-15,-2-1 0 0,1 1 0 16,-1 1 1-16,-3 1-1 0,5 5 2 16,-3-1-2-16,0 0 0 0,3-2 0 0,-3 1 0 15,2 1 0-15,-1 6 0 0,-1-1 1 16,2-1-1-16,-2 2 0 0,0-1 0 15,0 3 1-15,0 0 0 0,3 5 2 16,-4 0-2-16,4-1 1 0,-1 2 0 16,-1-1-2-16,1 0 2 0,1 5 2 15,-2-4-2-15,1 0 3 0,-1-1-2 16,1 0 1-16,1 5-1 0,-3-1 0 16,3 1 1-16,0-1-1 0,0-1 0 15,0 1-3-15,-3-1 0 0,3 0-4 0,0 2-5 16,0-1-16-16,0 1-25 0,0 0-56 15,9 9-171-15</inkml:trace>
  <inkml:trace contextRef="#ctx0" brushRef="#br0" timeOffset="-91351.89">2640 6366 222 0,'0'0'32'0,"-17"-11"2"16,11 8-2-16,3-4-8 0,3-3-5 16,0-5-15-16,9-6 1 0,15-1-5 15,11-3-1-15,17-2 3 0,15-3-3 0,18-1 4 16,16-2 1-16,16-1-2 0,12 1 3 15,11-2 0-15,8-2 2 0,8 2 3 16,6 0 1-16,1 2-3 0,-2 0 3 16,1 2-3-16,-5 1 2 0,-9 1 0 15,-8 4-1-15,-14 2-2 0,-9 1 0 16,-17 6-1-16,-13 0-1 0,-15 5 1 0,-10-1 1 16,-11 0 0-16,-12 2 2 15,-7 1 1-15,-11 3-1 0,-12 1 4 16,-3 4-4-16,-6 1-1 0,0-2-3 0,0 2-2 15,0 0-7-15,0-1-4 0,3 1-10 16,-2 0-15-16,6 0-28 0,-2 3-50 16,6 6-126-16</inkml:trace>
  <inkml:trace contextRef="#ctx0" brushRef="#br0" timeOffset="-91032.13">6338 5469 357 0,'0'0'57'15,"0"0"-8"-15,0 0-10 0,0 0-12 16,0 0-9-16,0 0-8 0,0 0-6 16,0 0 2-16,0 0-3 0,111-71 2 15,-68 64 1-15,1 1 0 0,5 0-3 16,-4 2-2-16,1 1-1 0,-1 1-2 16,-5 2-5-16,-5 0-6 0,-2 0-18 15,-12 0-29-15,-8 0-37 0,-9 2-30 0,-4-2-72 16</inkml:trace>
  <inkml:trace contextRef="#ctx0" brushRef="#br0" timeOffset="-90368.01">6838 5341 280 0,'0'0'32'0,"0"0"2"16,0 0 2-16,0 0 1 0,0 0-7 0,0 0-7 15,0 0-5-15,0 0-5 0,0 0-4 16,0 0-3-16,-10-41 0 0,10 35-2 16,0-3-4-16,9-3 1 0,4-2-1 15,4 2 2-15,3-1-2 0,2-1-3 16,4-2 5-16,3 1-4 0,0-1 2 0,-3-3 4 16,-2 1 0-16,-5 0 2 0,-3-1 0 15,-3-1 3-15,-3 0-1 0,-7-1 1 16,-3 1-2-16,-4-1-2 15,-9-1-4-15,-7 4-1 0,-4 0-2 0,-9 4-1 16,-6 4 1-16,-3 2 0 0,-5 5 0 16,-1 3 1-16,-3 0-1 0,0 7 0 15,-2 7 0-15,1 3-2 0,3 4 2 16,-2 4 0-16,4-1 0 0,3 3 0 16,2 1 0-16,5 0 1 0,2 1 0 0,6 1 4 15,6 2-3-15,1 0 2 0,6 2-2 16,5-1-2-16,2 0 1 15,2 4 0-15,4-2 1 0,3 3-1 16,0 0 0-16,0-2-3 0,8 1 3 0,0-2-1 16,2 0 2-16,1-3-1 0,1-4 1 15,3 1 1-15,2-3-1 0,0-2 0 16,5-1 1-16,1-3-1 0,3-4 2 16,1-2 0-16,1 0 0 0,2-5 3 15,2-1-3-15,4-3 0 0,2-5 0 0,1 0-4 16,6 0 2-16,-3-7 2 0,2-2-2 15,1-2 0-15,-1-2 0 0,2-4 1 16,3-3 0-16,-4-4 2 0,4-2-3 16,-4-5 2-16,0-4-1 0,-2-2 0 15,-2-6 1-15,-1-1 2 0,-5-1-2 0,-6-1 4 16,-7 2-3-16,-4 0 4 0,-9 1-2 16,-6 3-3-16,-3 0 4 15,-7 2-6-15,-13 0 3 0,-7 3 1 16,-10 2-1-16,-4 3-1 0,-8 2-3 0,-3 7-2 15,-7 9-5-15,-9 9-12 0,-7 6-51 16,-9 15-182-16,1 5-12 0</inkml:trace>
  <inkml:trace contextRef="#ctx0" brushRef="#br0" timeOffset="-89403.24">5201 12715 12 0,'-10'-3'30'0,"3"2"-4"16,-3 1-7-16,5 0-7 0,-2 1-11 16,-4 12-1-16,3 5 4 0,1 9 0 0,1 5 6 15,2 7 1-15,1 4-1 16,2 6 1-16,1 1 0 0,0 0-3 16,0 0 2-16,4-1-3 0,6-3 2 15,3-2 3-15,7-1 7 0,11-5 12 0,8-5 12 16,17-5 8-16,15-7-2 0,20-3-9 15,13-6-15-15,12-6-9 0,11-3-5 16,6-3 1-16,-3-4 2 0,-2-7 1 16,-10-1 3-16,-12 0-4 0,-15 1-3 15,-19 3-5-15,-18 1 0 0,-18 2 0 0,-19 2-1 16,-11 3 2-16,-6 0-2 16,0-1-1-16,0 1-4 0,0 0-7 15,0 0-16-15,4 0-39 0,-4 0-49 16,9 0-37-16,4 0-96 0</inkml:trace>
  <inkml:trace contextRef="#ctx0" brushRef="#br0" timeOffset="-89033.04">7814 13072 486 0,'0'0'33'0,"0"0"-11"0,0 0-8 16,0 0-10-16,0 0-6 0,0 0-2 0,0 0-1 15,0 0 3-15,0 0 2 16,0 0-1-16,22 29 2 0,-9-7-2 15,-4 5 2-15,-2 0 4 0,4 1-5 0,-2 3 4 16,3-1-3-16,-1 2-1 0,1-1 0 16,-1 1-1-16,-1-2 0 0,-1 2-2 15,0-4-3-15,1 0-3 0,-3-5-3 16,-1-2-10-16,0-6-9 0,-1 0-11 16,-2-6-14-16,-1-4-8 0,-1 1-6 15,-1-6-1-15,0 4-5 0,0 3-16 0</inkml:trace>
  <inkml:trace contextRef="#ctx0" brushRef="#br0" timeOffset="-88851.07">7703 13432 313 0,'0'0'78'0,"0"0"-13"15,0 0-20-15,0 0-17 0,0 0-12 16,0 0-8-16,0 0-5 0,0 0-3 0,0 0 0 15,0 0-1-15,84-47-2 0,-38 44-10 16,3 1-20-16,-4 2-28 0,0 0-34 16,-9 0-41-16,-1 3-78 0</inkml:trace>
  <inkml:trace contextRef="#ctx0" brushRef="#br0" timeOffset="-88068.45">8141 13107 206 0,'0'0'69'0,"0"0"-10"0,-3-81-9 16,-4 54-12-16,-2-1-14 0,-2 0-8 0,-1 1-1 15,-1 1-4-15,-3 3-2 0,0 3-3 16,2 2-3-16,-5 4 0 0,0 3-5 15,-4 1 2-15,-3 6-1 0,-3 1 0 16,-3 3 0-16,-1 0 1 0,-2 1-1 16,-2 8 0-16,-1 1 1 0,-4 3-1 15,2 2 1-15,-1 4-1 0,1 2-1 16,5 1 1-16,3 4-1 0,2 3 2 16,4 0 0-16,0 1-2 0,1 2 1 15,2 2 0-15,3-1 1 0,2 0 2 0,0 1-2 16,0-1 2-16,5-1-2 0,2 2 0 15,-1-3 0-15,5 1 0 0,0 0 0 16,2 0 0-16,1 0 0 0,2 0-2 16,0-1 2-16,2 1-1 0,0 0 1 15,2 2 0-15,6-3 0 0,-1 1-1 16,6-1 1-16,0 0 0 0,3-4 0 16,1 0 0-16,-2-1 0 0,4-2 4 15,-4-1-6-15,0-3 2 0,1-4-2 16,-2 0 1-16,1-4 3 0,2-1 1 0,3 0 2 15,-1-3-1-15,4 0-2 0,3-4-1 16,2-1 2-16,2-2-4 0,2-1 2 16,3 0-1-16,1 0 1 0,2 0-1 15,-1-6 0-15,-2 1 0 0,-1-5-1 16,0 1 2-16,-1-1-2 0,3-3-4 0,-1 0 6 16,-2-3-5-16,-1 1 4 0,1-1 0 15,0 1 0-15,-5-2 0 0,1 2 1 16,-3-2 1-16,-3 2 0 15,-3-2 3-15,1-1-2 0,-4 0 0 0,-4-4 1 16,3 0-2-16,-3-3 0 0,0 0 1 16,0-4-1-16,-3 0 2 0,1-2-1 15,-2 1 1-15,-3 3 1 0,-3-2 2 16,0 1 0-16,-3 1 1 0,0-1-2 16,-3-1 1-16,-6-2-1 0,-1 1-5 0,-4 0 1 15,-4-2-3-15,1 1 3 0,-5 1 1 16,2-2 0-16,-5 2 0 15,2-1-1-15,-3-1 3 0,3 2-2 16,-3 1 2-16,-3 2-3 0,0 3-1 0,-3 4-4 16,-4 8-6-16,-4 7-18 0,-7 5-64 15,-6 11-167-15</inkml:trace>
  <inkml:trace contextRef="#ctx0" brushRef="#br0" timeOffset="-86020.21">2354 8536 82 0,'0'0'30'0,"0"0"-5"0,0 0-6 16,0 0-4-16,0 0 0 0,0 0-5 0,0 0 1 16,0 0-3-16,0 0-1 0,0 0-2 15,0-7 1-15,-3 6-2 0,3-1 1 16,-1 2 1-16,-1-2 0 15,1 2 0-15,-1-1-2 0,1 1-6 0,-1 0 2 16,-5 0-1-16,1 0 0 0,-5 1 2 16,-4 6-1-16,9-2-1 0,-5 5 1 15,2 0 0-15,3-2 1 0,-5 4-2 16,5 0 2-16,2 2-1 0,-5 2-2 16,3 1 2-16,-2 1-1 0,2 2 1 0,-3 2 2 15,3 0-1-15,-2 4 0 0,-1 3-1 16,2 1 0-16,1 4 0 15,-1 2-1-15,1 2 1 0,2 3 0 16,-1 0 0-16,2-2 0 0,-1 2 0 0,4-1 0 16,-3-1 3-16,3 1 1 0,0-1-1 15,0 0 1-15,0 0-4 0,0-1 2 16,0-1-1-16,0 1-1 0,0 4 3 16,0 2 1-16,0 3 0 0,3 4 1 15,-3 4-1-15,3 3-3 0,-2-2 5 0,1 1-2 16,1-2 1-16,0-2 2 0,-2-5-6 15,5 0 0-15,1-6 2 0,-3-1 1 16,1 0 1-16,-1 1 0 0,-1 0 0 16,0 2 2-16,-3-2-1 0,0 3 0 15,0-2 1-15,0 1 0 0,0-1-1 16,0-1 2-16,0 1-2 0,0-1-2 0,6 2-4 16,1 2 0-16,-3 0 0 0,2 1-2 15,3-2 2-15,-2-3 3 16,-3 0-1-16,2-6 3 0,-3-3 0 0,0-2 2 15,-2-2 1-15,1-2-2 0,-1-1-2 16,1-2-1-16,-1 0 2 0,5-1-3 16,1 0 4-16,-1 0-5 0,0-1 0 15,-2 3 3-15,3-1-4 0,0 0 3 16,-1 2-1-16,3 1 1 0,-3 1 0 0,0-3 3 16,-1 3-2-16,-2-4 2 0,0 2-2 15,1-2 1-15,-1 2 0 0,2 0-3 16,-2-2 0-16,1 0 1 15,0-1-2-15,-1-2 2 0,1 1-2 0,-2-7 1 16,-1 2 0-16,1 1 3 0,-1 0-1 16,-1 6 1-16,2 1 4 0,-2-1-4 15,0 2 3-15,0 3-6 0,1 1-2 16,-1-2 1-16,3 0-1 0,0-2 3 16,0-4-2-16,2-5 1 0,-2-2-1 0,-1-2 3 15,-1-1 0-15,1 0 2 0,-1 0 1 16,-1 2 1-16,3-4-4 15,-3 2 1-15,0-7 0 0,3 5-2 16,-3-5 0-16,0 0 0 0,0 5-1 0,0-4 0 16,3 5 1-16,-3 0-2 0,3 1-1 15,0 6 2-15,-2-6-5 0,2 8 4 16,0-2-1-16,-2-6 0 0,1 8 0 16,-2-8-3-16,1-2-6 0,-1 1-10 15,3-6-33-15,3-4-47 0,1-8-111 0</inkml:trace>
  <inkml:trace contextRef="#ctx0" brushRef="#br0" timeOffset="-84619.88">3077 8370 81 0,'0'0'8'16,"0"0"2"-16,0 0-4 0,0 0 1 16,0 0 1-16,0 0-2 0,0 0 4 15,0 0-1-15,0 0 2 0,0 0 0 0,-3 6-1 16,4-3 2-16,7 3 2 0,2 4 2 15,1 4-2-15,1-1 1 0,-1 4-2 16,1 0 0-16,0 3 1 0,-1 3 0 16,4 2-1-16,-1 2 0 0,1 1-1 15,0 1-7-15,0-2 2 0,2 1-3 0,-1 1-1 16,0-1 3-16,-1 2-1 0,-1 4 3 16,-4 4 1-16,3 1 3 15,-3 4 0-15,-1-1-4 0,3 0-3 16,-4-2 0-16,2-1-3 0,-1-5 1 0,4 1 2 15,-3-2 1-15,2 1-1 0,-1-1 2 16,1 0-4-16,-2 2-1 0,3-1 1 16,-1 1-2-16,-1 2 1 0,5-1-1 15,-2 2 0-15,1 0 0 0,2 0 0 16,-1-2-2-16,3 0 2 0,-3-1 0 0,3 0-1 16,-3-1 2-16,-2-1 1 0,2 2 3 15,-2 0 0-15,-2 1 1 0,-2 1 0 16,-3 1-1-16,-1-2 0 15,-3 2-3-15,3 0-2 0,5 1-1 0,-2 4 0 16,3 1-1-16,-1 0 1 0,4 2-1 16,-4-5 1-16,2-2-1 0,-1-3 1 15,-2-1 0-15,-3-1 1 0,2-3 5 16,-2 3-2-16,0-2 0 0,-4 0-3 16,3-2-1-16,-2-2 0 0,1 0 2 0,1-1-1 15,-1 1-1-15,4-1 0 0,-2 2-1 16,2 1 1-16,4 0 0 15,-3 0-3-15,4-1 3 0,-5 1 0 16,1-1 1-16,-2-2 3 0,-3 0-2 0,1 1 0 16,-3-4 0-16,0 2-1 0,-2-2-1 0,1 0 2 15,1 1 2-15,0 0-3 16,-2 1 2-16,2-2-3 0,1 1 0 16,0-1 1-16,-1 1 0 0,-1-2 1 15,1 5 1-15,-3-1-1 0,0 4 0 0,0 1 2 16,0 3-2-16,0 1 0 0,0 0-1 15,-2 1 0-15,1-1-1 0,1-1 0 16,0-3-1-16,0 0 1 0,0-3-1 16,0-1 1-16,1 0 3 0,1 1-1 15,-1-2 2-15,-1-1-1 0,0 0-2 0,0-3 1 16,0-7 1-16,0 2 1 0,-1 1-1 16,-1-6-1-16,1 7-1 15,-2-1-1-15,3-6 0 0,-2 5 1 16,1-7-1-16,1-5 1 0,0 5 0 0,0-6 2 15,-3 6-1-15,3 1 1 0,0-7 0 16,0 7 1-16,0-5 1 0,0 6 3 16,0-1-1-16,0-7 0 0,0 0-1 15,0-5-1-15,-4 0 1 0,4 0-3 16,0 2 0-16,0-1 2 0,0 1 0 0,0 0 4 16,0 4 0-16,0-1 0 15,-3 5 1-15,2 0-3 0,-2-1-2 0,1 1-1 16,-1-2-2-16,0 2-2 15,2-6 0-15,-2 4 1 0,0-3 1 0,3-1 0 16,-3 0-1-16,3-4 1 0,0 0-1 16,0 0-1-16,0 2 1 0,-3 0-2 15,3-1 1-15,0 1 1 0,0-2-2 16,0 1 0-16,0-1 0 0,0 0-1 16,-2 2 1-16,2-2 0 0,0 0 0 0,0 1 0 15,0-1-2-15,0 0 0 16,0 2 0-16,0-2-6 0,0 0-6 15,-2 0-11-15,2-3-22 0,0-12-35 0,0-15-89 16,4-7-100-16</inkml:trace>
  <inkml:trace contextRef="#ctx0" brushRef="#br0" timeOffset="-83656.19">2530 12278 137 0,'0'0'32'0,"0"0"-7"0,0 0-10 15,0 0-2-15,0 0-4 0,0 0-7 16,0 0-1-16,0 0-1 0,0 0 3 16,0 0 0-16,-10 32-1 0,7 0-2 0,3 0-3 15,0 1-7-15,-1 2-26 0,-1-3-129 16</inkml:trace>
  <inkml:trace contextRef="#ctx0" brushRef="#br0" timeOffset="-49159.62">3975 8851 120 0,'0'0'37'0,"0"0"-4"0,0 0-2 16,0 0-4-16,0 0-7 0,0 0-6 15,0 0-7-15,0 0-4 0,0 0-1 16,-20 5 2-16,31-5 0 0,8 0 1 15,9 0 0-15,-1-2-2 0,5-3 1 16,-3-1-1-16,-2 2 1 0,-7-1 0 16,-1 2-4-16,-6 0 1 0,-7 1-1 15,0 2 0-15,-2-1 0 0,1 0 0 16,0-1 2-16,1 2-1 0,-6 0-1 0,0-1-1 16,0 1-9-16,1 0-10 0,5-2-23 15,0 2-22-15,3-3-20 0,8 1-20 16</inkml:trace>
  <inkml:trace contextRef="#ctx0" brushRef="#br0" timeOffset="-48847.95">4796 8575 277 0,'0'0'53'15,"0"0"-8"-15,0 0-4 0,0 0-17 16,0 0-8-16,0 0-13 16,0 0-6-16,0 0-2 0,0 0 0 15,0 0 5-15,3-24 0 0,-3 38 2 0,0 7-1 16,3 8-3-16,0 2 1 0,0-1 0 15,-2 4 1-15,1-1-3 0,-1 0 1 16,1 1-6-16,-1-2-7 0,2-2-15 16,1-4-17-16,-1-8-32 0,-3-8-44 15</inkml:trace>
  <inkml:trace contextRef="#ctx0" brushRef="#br0" timeOffset="-48705.95">4811 8380 22 0,'0'0'-22'0</inkml:trace>
  <inkml:trace contextRef="#ctx0" brushRef="#br0" timeOffset="-47675.25">5023 8556 231 0,'0'0'31'0,"0"0"-11"16,0 0-7-16,0 0-8 0,0 0-8 16,0 0-1-16,0 0-1 0,0 0 4 0,0 0 2 15,0 0-2-15,-14 37 2 0,11-16-1 16,-1 3 0-16,4 1 0 0,0-1 1 15,0 2-1-15,0 0 0 0,4-2 0 16,0-2-1-16,2 0 2 0,-2-7-1 16,1-1 2-16,-1-6 0 0,1 0 4 0,0 0 2 15,4-4 9-15,-2 1 8 0,2-5-1 16,11 0-1-16,-1-8-9 0,3-4-7 16,-4-3-1-16,-3-2 0 15,-1-1-4-15,-5-2 1 0,-3 5 1 0,-2-2-3 16,-4-1 0-16,0 0-1 0,-7-5 0 15,-3 3-3-15,-2 5-2 0,-4 0 0 16,6 6-1-16,-4 2 0 0,5 2 2 16,-3 3-1-16,1 0 3 0,-1 2-3 15,-2 0 2-15,5 0-2 0,-1 0 1 16,4 0-1-16,-1 5-1 0,6 0 2 0,-1-2-2 16,2 4 3-16,5 0-2 15,7 0 3-15,6 1 1 0,2-5 1 16,3-3-2-16,-1 0 2 0,-2 0 0 0,3-3-1 15,0-3 2-15,-1 0-1 0,0-2 2 16,-2 1-1-16,-4-3 2 0,-3 5 1 16,-3-3 0-16,-4 3 3 0,-3 2 1 15,1 1-1-15,-4 2-2 0,0 0-3 16,0 0-8-16,3 0 3 0,3 0-2 0,-2 0 3 16,5 0 0-16,2 8 0 0,-1 6 2 15,1 4 0-15,-4 0 0 0,1-1 3 16,0 1-2-16,-4-4 1 0,-1-1 0 15,3 3 1-15,-3-7-1 0,2 1 0 16,-2-2 3-16,0-3-4 0,-3-1 4 0,3 1 1 16,0-3 5-16,3-1 3 15,5-1 1-15,5 0-4 0,3-3-3 16,3-8-5-16,-2-1-2 0,3-3 1 16,-4 1 1-16,0-1-2 0,-2 0 1 0,-4 0-1 15,-1 4-1-15,-1 0 0 0,-5 5 0 16,-3 4 0-16,3-5 0 0,-3 4-2 15,0 0-1-15,-1 0-2 0,-2 3 0 16,0 0 0-16,6 0 1 0,3 2 0 16,1 8 0-16,4 2 3 0,-5 5 0 0,1 1 0 15,0 1 1-15,-1 2 0 16,1-2-2-16,3 3 2 0,-1-4 0 0,-1-1 2 16,2-2-2-16,-4-6 1 15,1-1 0-15,-3-2 1 0,2-4 1 0,0 2 1 16,2-4-1-16,8-2 0 0,1-8-3 15,5-5 0-15,-2-2 0 0,-3-3-2 16,0-1 1-16,-2 0 1 0,1-4 0 16,-6 3-2-16,1-3 2 0,-4 2-2 15,2 1-2-15,-5 0 0 0,-3 5-1 16,-1 1 2-16,0 5-2 0,-3 5 7 0,2-4-4 16,-2 5 5-16,0-1 0 0,1 2 0 15,-1 4 0-15,0-2-2 16,0 2-3-16,0-2-3 0,2 2-5 0,-2-1 0 15,0 1 5-15,0 0 1 0,0 10 6 16,1 7-1-16,3 4 0 0,-4-6 0 16,0 4-2-16,0-1 1 0,0 2-2 15,0 4-1-15,0-3-4 0,0-4-8 16,-4 0-21-16,4 0-28 0,-1-6-42 0,-1 2-51 16</inkml:trace>
  <inkml:trace contextRef="#ctx0" brushRef="#br0" timeOffset="-47538.23">6031 8392 155 0,'0'0'-4'0,"0"0"-8"16,0 0-14-16,0 0-28 0</inkml:trace>
  <inkml:trace contextRef="#ctx0" brushRef="#br0" timeOffset="-47020.66">6365 8453 286 0,'0'0'49'0,"0"0"-6"0,0 0-16 0,0 0-11 16,0 0-12-16,0 0-7 15,0 0-2-15,0 0 1 0,0 0-3 0,0 0 0 16,68-9 0-16,-59 27 1 0,-6 6 3 15,-3 4 1-15,-3 1 2 0,-9-1 1 16,-2-2-1-16,-1-5 1 0,5-7-1 16,0-3 0-16,4-4-1 0,2-4 2 15,1 1 5-15,3-4 1 0,0 0 0 0,0 0 0 16,0 0-5-16,0 0 1 0,0 0 1 16,0 0-1-16,0 0 0 0,0 0 1 15,0-2-2-15,0 0-1 0,0 1-1 16,0 1-1-16,7-2-3 0,4 2 1 15,4 2 0-15,3 7 1 0,-1 6 0 0,0 4 1 16,-1 3-1-16,0 7 1 16,-1 3 0-16,-2 6-1 0,-2 3 0 15,-5 1 0-15,-6 4 0 0,0-2 0 16,-10-2 0-16,-9-1 4 0,-7-6 0 0,-1-4 1 16,-5-5 4-16,-1-7-2 0,-5-2 0 15,0-6 0-15,-1-5-3 0,-1-5 3 16,4-1-2-16,1-4 0 0,5-7-4 15,2-3 3-15,7-3-4 0,3-1 2 16,7 0-1-16,5 3-3 0,3 0-2 16,3-1 0-16,4 3-1 0,8-4 3 0,-2 8-2 15,3 5 3-15,9 2-1 16,-1 2 2-16,8 6 1 0,-3 6-2 16,2 5 0-16,-5 3 0 0,3 2-3 0,-3 4-5 15,-4 0-15-15,0 0-19 0,-4-2-24 16,-3-1-20-16,-3-8-30 0</inkml:trace>
  <inkml:trace contextRef="#ctx0" brushRef="#br0" timeOffset="-46772.23">6624 8570 295 0,'0'0'38'16,"0"0"-16"-16,0 0-13 0,0 0-10 16,0 0-5-16,0 0 2 0,0 0 3 15,0 0-1-15,0 0 2 0,71 77-1 0,-61-49-2 16,-3-1 1-16,-2 0 1 0,-4 2-1 16,-1 0 1-16,0-2-3 0,0 1-5 15,-3-4-12-15,2-6-20 0,-2-8-23 16,3-5-26-16,0-5-21 0</inkml:trace>
  <inkml:trace contextRef="#ctx0" brushRef="#br0" timeOffset="-46604.17">6694 8432 43 0,'0'0'-31'0</inkml:trace>
  <inkml:trace contextRef="#ctx0" brushRef="#br0" timeOffset="-45840.09">6867 8558 239 0,'0'0'-2'0,"0"0"-1"16,0 0 7-16,0 0-1 0,0 0 4 15,20 88-2-15,-17-59-1 0,-3-2-1 16,3-1-2-16,-3-8 0 0,0-1 2 16,3-6-1-16,-2-7 2 0,2 5 4 15,0-6 2-15,0 0 4 0,7-2 0 0,6-1-3 16,6-7-5-16,5-6-5 0,-1-6 0 16,-4-1-2-16,4 0 0 15,-3 0-2-15,0 0 2 0,-1 2-2 0,0 1 0 16,-2 3 3-16,-7 5-1 0,3 2 1 15,-9 2 0-15,-1 3-3 0,-2 1-1 16,-1 1 1-16,3 0-1 0,5 8 1 16,0-1 2-16,-4 5-2 0,0 2 3 15,0 0-1-15,2 4 2 0,1-3 2 16,3 0-1-16,0 0 3 0,4-3-1 0,1-1 3 16,2-2 3-16,3-3-1 0,3-1 0 15,3-5 0-15,0 0 2 0,-1-2 0 16,2-7 1-16,-1-1-1 0,3-4-2 15,-3 0-3-15,-3 0-1 0,-3 1 2 16,-10 2 0-16,-2 0 0 0,-5 4-1 16,-6 2-2-16,3-3-2 0,-3-2-2 15,-3 3-3-15,-6-4 0 0,-8 5 0 16,-3 3 0-16,-5 1 0 0,2 2 2 0,0 0-1 16,3 7-1-16,4 0 2 0,4 1-2 15,4 1 1-15,2-3-2 0,1 3 0 16,1 2 0-16,1-7 1 0,3 7 2 15,0-2 0-15,3 0 2 0,7 3 1 16,-2-6 1-16,1-5 0 0,2 3 3 0,-1-4-4 16,10 0 3-16,-3-4-2 15,2-3 3-15,0-2-2 0,-4 2-1 16,0-3 0-16,-3 3-1 0,-1 0 0 16,-3 3 1-16,-7 1 3 0,5 2-2 0,-6 1-3 15,0 0-6-15,0 0-3 0,6 0 0 16,5 10 3-16,4 10 4 0,3 7 1 15,0 8-1-15,2 5-1 0,0 5 0 16,-2 7 1-16,-4 2-1 0,2 3 1 16,-7 0-2-16,-1-2 2 0,-6-2 0 0,-2-6-1 15,-10-3 1-15,0-6-1 16,-5-6 0-16,-2-5 1 0,-3-5 0 16,-1-7 8-16,-3-5 3 0,-4-8 5 15,1-2 9-15,-2-12-2 0,3-11 5 0,1-6-5 16,2-8-2-16,7-7-5 0,6-9-10 15,9-9-1-15,2-6-7 0,19-3-1 16,9-2-8-16,9 7-23 0,4 12-63 16,5 10-145-16</inkml:trace>
  <inkml:trace contextRef="#ctx0" brushRef="#br0" timeOffset="-45208.39">5318 9945 241 0,'0'0'18'0,"0"0"-6"16,-81-6-4-16,51 11 0 0,4 7-2 0,-3 1 0 15,6 4 0-15,1 0-2 0,2 1 1 16,4 0-3-16,2 2-1 0,5 0-1 16,3-5 2-16,6 2-2 15,0 1 1-15,0-1 1 0,6 4 0 0,4-3 2 16,3-4 2-16,0-5 2 0,7-2 1 15,1-5 3-15,3-2 0 0,4-5-3 16,2-7 1-16,0-5-5 0,1-4 1 16,-1-2-1-16,-4-1-1 0,-3 0-1 15,-4-2 3-15,0 3 1 0,-6 2 3 0,-3 6 5 16,-3 0 3-16,-1 6 4 0,-6 4-2 16,4 0-4-16,-4 5-7 15,0-1-7-15,0 1-8 0,2 0-2 16,-2 0 0-16,3 0 3 0,4 11 3 0,0 7 1 15,2 6-2-15,0 5-3 0,2 0-6 16,-1 3-7-16,-1 0-16 0,4 1-27 16,-3-4-33-16,0-2-33 0</inkml:trace>
  <inkml:trace contextRef="#ctx0" brushRef="#br0" timeOffset="-44676.04">5775 9965 288 0,'0'0'32'0,"0"0"-16"0,0 0-11 0,0 0-9 16,0 0 0-16,0 0 1 0,0 0 3 15,0 0 0-15,0 0 0 16,45 67 3-16,-39-45-1 0,-2 3-1 16,-1-3 1-16,3 0 0 0,-3-6 0 0,-2 0-1 15,2-6 1-15,3-1 1 0,-3 2 0 16,-2-8 4-16,8 0 2 0,4-3 0 15,3-5 1-15,10-8-6 0,-3-5 0 16,0-4-2-16,-4 1-2 0,1-2 1 16,-3 1 0-16,-5 2-1 0,0 6 4 15,-2 2-2-15,-6 5 1 0,-1 3 1 0,0 1-3 16,-3 3-5-16,0 0-4 16,0 0 0-16,1 0 0 0,1 0 5 15,2 10 2-15,1 3 0 0,0 7 1 0,1-1-1 16,0 3 1-16,0-2 0 0,-2 1 0 15,3-2 1-15,2 0-1 0,-3-6 2 16,-2 1 0-16,5-3 3 0,-2-4-1 16,-3 1 6-16,6-5 0 0,1-3 3 15,6 0 0-15,6-9-3 0,-1-5-3 16,1-3-4-16,-2-1-1 0,1-1 0 0,-6-1-2 16,4 2 1-16,-5-1-1 0,-1 3 0 15,-4 4 0-15,-1 1 0 16,-2 5-1-16,-4 3-1 0,0 1-2 0,-3 2-3 15,4 0 0-15,7 2-1 0,3 8 3 16,2 7 1-16,1 3 1 0,-2 3 2 16,-1 2 0-16,-2 0 0 0,1-1-3 15,0 0-5-15,-3-3-8 0,6-1-14 16,-9-6-12-16,5-3-17 0,-4-6-27 0,2-5-39 16</inkml:trace>
  <inkml:trace contextRef="#ctx0" brushRef="#br0" timeOffset="-44508.28">6641 9544 429 0,'0'0'49'0,"0"0"-25"16,0 0-9-16,0 0-4 0,0 0-11 16,0 0-6-16,0 0 0 0,0 0 3 0,0 0 1 15,83 100 0-15,-67-40-1 0,-6 4-2 16,1 4-17-16,-6 2-28 0,-4 3-44 15,-1 1-70-15</inkml:trace>
  <inkml:trace contextRef="#ctx0" brushRef="#br0" timeOffset="-44186.16">6643 10118 456 0,'0'0'44'15,"0"0"-16"-15,0 0-12 0,0 0-10 16,0 0-3-16,68-79-2 0,-47 79-3 16,1 0 2-16,9 7-2 0,-4 4 0 15,-1 5-1-15,0 2 1 0,-3 0 1 0,-1 4 0 16,1-3 0-16,-3 1 0 0,-4 0-1 16,-3-2 0-16,0 0-1 0,-4-6-1 15,-2 0 1-15,-3-4 0 16,-2-4-1-16,-1 4 3 0,-1-3 1 0,-3 2 1 15,-11 1 1-15,-5-4 0 0,-5 2-1 16,5-4 1-16,0-2 1 0,5 0-2 16,-1 0-1-16,4 0-1 0,5 0-2 15,0 0-7-15,6 0-15 0,0 0-18 16,0 0-20-16,0 0-11 0,0 0-12 0,0 0-22 16</inkml:trace>
  <inkml:trace contextRef="#ctx0" brushRef="#br0" timeOffset="-43989">7234 9925 436 0,'0'0'55'0,"0"0"-13"16,0 0-19-16,0 0-14 0,0 0-7 16,0 0-8-16,0 0-2 0,0 0 0 0,0 0 5 15,0 0 1-15,22 26 2 0,-19 3-1 16,-2 1 0-16,-1 6-1 0,0 0-3 15,-1 3-6-15,-6 1-12 0,-2-1-28 16,0 1-29-16,-1-4-46 0,-3-4-58 16</inkml:trace>
  <inkml:trace contextRef="#ctx0" brushRef="#br0" timeOffset="-43840.1">7208 9828 237 0,'0'0'-2'0,"0"0"-7"0,0 0-12 16,0 0-21-16,0 0-34 0</inkml:trace>
  <inkml:trace contextRef="#ctx0" brushRef="#br0" timeOffset="-42842.27">7512 10074 219 0,'0'0'21'15,"0"0"-10"-15,0 0-10 0,0 0-4 16,0 0 3-16,0 0 2 0,0 0 2 0,0 0 5 16,0 0 1-16,50 23 5 0,-42-17-1 15,-1-1 2-15,2 1-1 0,1-3-3 16,-3 1 5-16,5-2-5 0,-1-1-3 15,2-1-2-15,3 0-2 0,-3-3-3 16,4-6-2-16,-8 1-2 0,3-2-4 16,-5-2-4-16,-3 3-6 0,2-8-5 15,-6 7-6-15,0-3-3 0,0-5 3 16,0 7 6-16,-6-4 3 0,1 8 7 16,-3 0 3-16,1 1 1 0,-3 4 3 0,-7 0 4 15,2 2 0-15,-7 2 4 0,5 5 1 16,1 2 1-16,2 5 0 0,1 3-1 15,0 1 1-15,4 1-1 0,2 3 1 16,1 1 0-16,3 0-1 0,3 4-2 16,0-2 2-16,1 3 0 0,8-4 2 0,3 0 0 15,4-4 2-15,1-4 0 0,5-2-1 16,2-3 2-16,4-5 0 16,2-5 1-16,-1-1-3 0,1 0-3 15,-2-8-2-15,-1-5 1 0,-3-3-2 0,2-2 0 16,-2-4-1-16,1-1 2 0,-6 1-2 15,-1-1 1-15,-6 0-1 0,2 4 2 16,-6 3-1-16,-4 3-1 0,2 3 0 16,-5 6 0-16,1 0-1 0,-2 4-1 15,0-2-1-15,0 2-4 0,0-2-1 0,2 2-2 16,-2 0 4-16,0 0 4 0,0 9 0 16,-4 8 5-16,0 3-4 0,1-4 1 15,0 3 0-15,3 1-1 16,0-7 1-16,0 8 0 0,0-8 1 0,0-1 1 15,0-2 1-15,0-5 3 0,0 1 1 16,0-6 5-16,0 0 5 0,0 0 3 16,9 0-2-16,4 0-3 0,4-11-9 15,5-3-4-15,-4-4-2 0,0-1-2 16,2-1 1-16,-4 0 0 0,3 2 0 0,-6 1 1 16,0 5-1-16,-6 4 0 0,-1 3 0 15,-3 1-3-15,0 1-1 0,1 0-4 16,-4 3-1-16,1 0 1 0,4 3 3 15,1 9 0-15,-2 5 3 0,5 3 1 16,-1 1 0-16,-2 1 2 0,4-3 0 0,2 1 1 16,-1-2 1-16,-2-6-1 15,2-1 0-15,-3-5 1 0,-5-3 3 16,7-3 0-16,4 0-2 0,4-10-1 16,5-7 0-16,-3-8-3 0,-4-2 2 0,3-5-1 15,-6-3 0-15,-2-1 2 0,-2-3 0 16,-2-4-2-16,-1-3-2 0,1-1 0 15,-4-1-2-15,1-2 3 0,-1 1 0 16,0 1 0-16,0 4 3 0,-1 4 0 16,-1 13 1-16,1 5 2 0,-2 9-2 0,0 6-2 15,1 3-3-15,-1 4-6 0,0-1-1 16,0 3-1-16,0 17 3 16,0 11 5-16,-1 13 0 0,-1 4 2 15,1 3-1-15,1 3 1 0,0 0 4 0,0 0-4 16,0-1 2-16,0-4-7 0,0-2-6 15,0-5-9-15,0-5-19 0,0-4-15 16,0-11-3-16,4-4-19 0,-1-6-37 16</inkml:trace>
  <inkml:trace contextRef="#ctx0" brushRef="#br0" timeOffset="-42691.24">8293 9885 456 0,'0'0'16'0,"0"0"-2"16,0 0-13-16,78-38-5 0,-29 30-13 15,9 6-52-15,1 2-101 0</inkml:trace>
  <inkml:trace contextRef="#ctx0" brushRef="#br0" timeOffset="-41891.01">6688 11134 255 0,'0'0'14'0,"0"0"-6"0,0 0-4 0,0 0-1 16,-84 0-2-16,62 10 1 0,2 4-1 15,0 4 2-15,1 2 1 0,2 3 0 16,3 1 0-16,0 2 0 0,5-2-2 16,-1-1 2-16,7-6-4 0,0 1 0 15,3-3 1-15,0-3 0 0,0 5 4 0,5-5 5 16,-1-4 4-16,8 0 8 0,2-5 8 16,4-3-2-16,6 0-3 15,5-8-8-15,3-5-6 0,-2-3-4 16,-1-2-1-16,0-2-1 0,-6-2 2 0,-4 1-2 15,1-1 1-15,-7-2-2 0,-1 4-5 16,-5-2 2-16,0 7-3 0,-2 0 1 16,-4 6 1-16,1 4 0 0,-1 1-1 15,-1 4-1-15,0-2-3 0,0 2-1 16,0 0-3-16,0-1 1 0,0 1 3 0,3 0 3 16,-2 10 4-16,2 8-2 0,1 4 2 15,1 1-2-15,2-3-1 0,2 2 1 16,4-1 1-16,1-1 0 0,5-2 2 15,4-1 2-15,6-4-2 0,0-3 3 16,0-3-2-16,1-4-1 0,-5-3 1 0,4 0-4 16,-3-4 2-16,0-5 0 15,-2-3 0-15,1-2-1 0,-3-1 1 16,-1-2 0-16,-2-3 0 0,-3 0-1 16,-4-1-4-16,-2-1 3 0,-3-1-3 0,-4-1 3 15,1 1 0-15,-2 0-1 0,-2 6 0 16,0-1 1-16,0 6-1 0,0 4 1 15,0-4 0-15,0 6 0 0,0 0-1 16,0 1-1-16,0 5-4 0,0-1-1 16,0 1 0-16,0 0 3 0,0 1 1 0,0 13 2 15,0 6 0-15,0 7 2 0,0 0 3 16,0 4-4-16,0-2 4 16,0 1-4-16,0 1-1 0,0-3 1 15,0-1-2-15,0 1-3 0,0-2-8 0,0-8-15 16,-2-6-39-16,2-6-44 0,0-6-97 15</inkml:trace>
  <inkml:trace contextRef="#ctx0" brushRef="#br0" timeOffset="-41758.42">7285 10864 154 0,'0'0'-29'16,"0"0"-29"-16</inkml:trace>
  <inkml:trace contextRef="#ctx0" brushRef="#br0" timeOffset="-41458.64">7437 11062 300 0,'0'0'48'16,"0"0"-17"-16,0 0-14 15,0 0-14-15,0 0-5 0,0 0 1 0,101-7-1 16,-74 28-1-16,1 8 3 0,-5 3 5 16,-1 4-5-16,-2 3 0 0,-7 1 0 15,-3 0-4-15,-4-4 1 0,-3-6 0 16,-3-7 3-16,0-6 3 0,0-7 15 16,0-5 15-16,-2 0 7 0,-3-5 4 0,-1-11-12 15,0-7-10-15,0-13-8 0,6-4-5 16,0-6-3-16,9-1-5 0,10-4 0 15,1 1-4-15,3 1 3 0,2 4 0 16,-1 5-7-16,-1 4-21 0,-1 3-71 16,0 4-161-16</inkml:trace>
  <inkml:trace contextRef="#ctx0" brushRef="#br0" timeOffset="-39975.49">658 5343 74 0,'0'0'12'0,"0"0"-1"16,0 0 0-16,0 0 0 0,0 0 2 15,0 0-2-15,0 0-4 0,0 0-6 16,0 0-1-16,-5-18-2 0,5 18 1 16,0 0 2-16,0 0 0 0,0 4 1 0,0 10 2 15,0 7 0-15,0 0-2 0,0 8 1 16,0 0 0-16,0 3-1 0,2 3 3 16,-1 4 0-16,1 5 1 15,-1 5 0-15,1 2 0 0,-2 6-2 0,0-1 1 16,2 0 1-16,0 2 0 0,-2-2-3 15,1 2-3-15,-1-3 0 0,0 2 0 16,0-3 3-16,0 1-1 0,0-2-1 16,0-1 2-16,0-2-1 0,0-1 3 15,0-2-4-15,0-3 2 0,0-2 3 0,0-1-3 16,3 0 1-16,0 3-1 0,0 3-3 16,1 6 0-16,-2 3 0 15,-1 1-1-15,1-3 1 0,-1-4 1 16,-1-3 0-16,2-4 2 0,-1-4-3 0,2-2 3 15,-3-4-1-15,4 1-2 0,-4-3 2 16,3 3-3-16,-3-1 1 0,3 2-1 16,-2 2 0-16,1-3 1 0,1 4-1 15,-2-1 1-15,2 2 1 0,-3-1-1 16,3 3-1-16,-3-1 1 0,0-1 0 0,0-1 1 16,0-3 1-16,0-2 1 0,3-1 1 15,-3-3 0-15,3-1 1 0,2-3-3 16,-3 1-1-16,-2-9-1 0,1 1 0 15,2 0 2-15,-1-5 0 0,-1 5 0 16,1 0-1-16,-1 1 2 0,2 4-2 0,0 0 0 16,0 0-1-16,3 0 1 15,-2-2 0-15,-1-5 1 0,-2 2-2 16,-1-5 3-16,3-1-1 0,-3 2 0 16,3-4 2-16,0 1-1 0,-3-7 1 0,4 1-3 15,-4 0 0-15,2 1-1 0,1 3-2 16,-2 1-2-16,2 1-3 0,-3 0-6 15,4-1-17-15,-1 1-16 0,3 0-19 16,0 2-12-16</inkml:trace>
  <inkml:trace contextRef="#ctx0" brushRef="#br0" timeOffset="-38859.63">782 8356 43 0,'0'0'23'16,"0"0"-4"-16,0 0-5 0,0 0-6 15,0 0-1-15,0 0-3 0,0 0 1 16,0 0 0-16,0 0-1 0,49-70 1 16,-27 59 1-16,-2 1-2 0,5-2-1 15,2 1-1-15,5-1 0 0,0 2 0 16,4 0-1-16,10 0 0 0,9-1-2 0,16-1 0 16,4 1 0-16,2-1 1 0,-5 0 5 15,-8 0 0-15,-5 0-2 16,-4 1 4-16,0 0-1 0,-4 1 1 0,-1-1-1 15,-1 0-5-15,2 1-3 0,1 1 1 16,0 0-2-16,0-1 4 0,2 1 2 16,-1 0-2-16,5 0 0 0,-4 0-1 15,-1 0 0-15,2 2 1 0,-5-3-1 16,-3 3 0-16,0-3 2 0,-3 2-5 16,1 0 2-16,1-1-1 0,-4 1-4 0,6 1 6 15,-5-1-4-15,3 1 5 0,1-1-1 16,3-3-1-16,2 1 1 0,5-1-1 15,1-1 1-15,1 1-1 0,-1 0 2 16,-2 3-1-16,0 0 0 0,-6 2 0 16,-3 0 0-16,-2 1-1 0,-3 1 1 0,0 1-1 15,1 0 2-15,-1 1-1 16,2 2 0-16,-1-2 2 0,-1 1-2 16,0-1 1-16,3-1-1 0,-2 2 1 15,5-2 1-15,-3 0 1 0,1 0 0 0,-4 1 1 16,0-1 2-16,-6 0 1 0,-4 0 2 15,-3 0 0-15,-9 2-2 0,2 1-2 16,-2 0-3-16,0 0-1 0,8 0-1 16,-2 3 0-16,-2 1 0 0,-1 1-1 15,-2 1 0-15,-7-3-1 0,2 1-1 16,-6-1 0-16,-6-1 0 0,2-1 0 0,-6-1 1 16,0 0 0-16,0 0 6 15,0 2 3-15,0 3-1 0,-1 2 0 16,-8 1-2-16,-8 2-2 0,-2 0-1 0,-3-1 0 15,-4 0-1-15,-1 1 1 0,-2 1-1 16,-3 1 3-16,0-1-3 0,-1-1 0 16,0 0 0-16,1-1 0 0,-3 0 2 15,6-2-2-15,-1 1 1 0,-2-1-2 16,3 1 1-16,-1 1-2 0,-2-1-1 0,-1-1 0 16,-1 1-2-16,1-2 3 0,-4 2-1 15,-1-2 2-15,-1 0 1 0,-3 0-1 16,0 0-1-16,-3 0-2 0,2 0-3 15,1 0-1-15,4 2-2 0,1-2 2 16,4-2 0-16,4 3-3 0,-3-3 0 0,3 0 1 16,1 1 1-16,-5 0 5 0,0-1 1 15,0-1 4-15,-5 2 2 16,2-2 0-16,-3 1 2 0,-3 1-3 16,0 0 0-16,-3 0-1 0,2 1-2 0,-1 2-2 15,-2 1 1-15,-2-1-2 0,-5 1 3 16,-2-1 0-16,-4-1 1 0,-5 1 0 15,-1 1 0-15,-5-1-1 0,-3-1-2 16,-1 1 3-16,0-1-1 0,-2 1 0 16,0 1 3-16,0 0 1 0,-1 0-1 0,-2 0-1 15,-1-1-3-15,-1 1-4 0,2-3-2 16,-8 0-1-16,0 0 7 16,-4-3 2-16,4 0 5 0,8-3-1 15,9 0-1-15,11 0-2 0,10 0 0 0,8-3 4 16,5-3 0-16,7-3-1 0,3 2 0 15,2-3-4-15,6 3-15 0,-2-1-72 16</inkml:trace>
  <inkml:trace contextRef="#ctx0" brushRef="#br0" timeOffset="-37576.32">4105 4488 147 0,'0'0'29'16,"0"0"-6"-16,0 0-4 0,0 0-2 0,0 0 1 16,0 0-4-16,0 0-7 0,0 0-4 15,0 0-9-15,-16-70-1 0,16 70 1 16,-3 0 1-16,3 0 5 0,0 14-1 15,0 6 1-15,0 6 1 0,0 1 4 16,0 3 1-16,3 2-1 0,3 3 1 0,-2 0-2 16,-1 5 2-16,2 0 0 15,-4 6 2-15,6 2 1 0,-1 5-2 16,0 2 0-16,-2 1-2 0,2 2-2 16,4 0 2-16,-6 1 3 0,2 2 0 0,0-1 0 15,0 1-2-15,1 0-4 0,0 0 1 16,3-2-2-16,-1-1 1 0,4-2-1 15,-3-3 1-15,-1-2 0 0,1-1-1 16,-4 2 2-16,1-2-2 0,-1-1 2 16,2-2-2-16,1-2-1 0,0 2 1 0,-1-1-1 15,1 3 1-15,-2-1 1 16,-1 1 1-16,0-1 0 0,1 1-1 16,-3-2-1-16,2-3 1 0,0-3 1 15,1-3-2-15,2-2 1 0,-2-2 0 0,-1-1-2 16,0-3 2-16,-2 1 0 0,2-3 0 15,-5 0 2-15,5-1-3 0,-3 2-1 16,0 0 1-16,0 0-1 0,0 3 0 16,0 1 0-16,2 2 0 0,1 0-1 15,0-3 2-15,1 0 0 0,-1-3 0 0,4-2 0 16,-3 0 1-16,-1-1 1 0,0 1-2 16,0 1 4-16,-2-1-4 15,0-3-1-15,-1 2 1 0,0-2 0 16,0 1 1-16,0 0-2 0,1 3 0 0,-1 2-1 15,0 2 0-15,1-2 0 0,-1 2 1 16,0-3 1-16,-3-2 0 0,3-1-1 16,-2 0 0-16,1-3 0 0,-1-1 1 15,1-5-1-15,-1 1 1 0,1-7-1 16,-1 1 1-16,1 2 1 0,-1-4-1 0,-1 3 0 16,3-1 1-16,0-2-1 0,2 1 1 15,-2 1 4-15,-1-7-2 0,-1 0 1 16,-1 0-2-16,2 0-1 0,-2-1 2 15,1 2-2-15,-1-6 0 0,0 0-1 16,0 0-2-16,0 2-2 0,0 0-3 0,0 2-10 16,-1 5-24-16,-12 3-39 15,3 5-55-15</inkml:trace>
  <inkml:trace contextRef="#ctx0" brushRef="#br0" timeOffset="-36107.59">1077 4674 301 0,'0'0'1'0,"0"0"-6"15,0 0-3-15,0 0 1 0,0 0 2 16,0 0 3-16,0 0 2 0,0 0 0 16,17 119 3-16,-2-59 0 0,-2 3 1 15,4 7 0-15,6-2 4 0,9-1-5 0,7-3 2 16,3-5-1-16,-3 0 3 0,-4 1 8 16,-11-1 2-16,-5 4 0 0,-3 1-3 15,-3 0-3-15,-4-2-2 16,1-1-1-16,-4-4 0 0,-2-3-2 0,2-2 2 15,-2-2-4-15,2-3-4 0,-2-4 0 16,-1 0 0-16,0-2 0 0,0-4 0 16,3-2 1-16,0-7-1 0,-2-8 2 15,-3-3-2-15,2-7 0 0,-3 1 0 16,0 1 1-16,0 0-2 0,0 8 1 0,0-8 0 16,3 8 0-16,-3-10-2 0,0-3 2 15,3 3-1-15,-3-5 1 0,3-1 1 16,-2 1-1-16,-1-5 3 0,0 0-2 15,0 0-1-15,2 1-1 0,-2 1 1 16,1-1 0-16,4 4 1 0,-4-2 0 16,9 3 0-16,-1-1 1 0,1-4 1 15,7 1 0-15,4-2-1 0,6 0 1 16,5 0 0-16,1-5-2 0,6 0 1 16,-1-2-1-16,4 1 1 0,4-2-4 0,3-1-1 15,5 2 1-15,2-3 0 0,2 3 2 16,-2-1 2-16,3 1-2 0,-2-1 0 15,2 2 1-15,1 0 0 0,-1 0-1 16,-3 1-1-16,-1-1 2 0,3 2-3 16,-6-3 0-16,0 2 2 0,-3-2-1 0,-2 1 1 15,-1 0 0-15,-3 2 0 0,-2-2 1 16,-4 0 1-16,-2-1-1 0,-6 2-1 16,-10 0 2-16,-8 2 0 0,-5 1 1 15,-3-1 3-15,1 2-2 0,-1-2 2 16,3-2-3-16,-2 2-1 0,-1 0 0 15,0 0-1-15,-3-1-1 0,4-1 0 16,-1-4 1-16,0 0-2 0,-1 4 2 16,-1-6-1-16,-1 6 0 0,0-8 1 15,0-5-1-15,0 8 2 0,0-9-1 0,-3 1 0 16,-3 1 1-16,-1-5 0 0,-1-1 1 16,0 0-1-16,1-3-1 15,0-2-1-15,0-7 0 0,1-4-5 16,0-6 4-16,0-5-1 0,0-5 2 0,-2-4 3 15,2-5-1-15,-3 1 2 0,-1-3-1 16,0 4 4-16,0 1-1 0,-4 1 0 16,-1 1 3-16,-1-2-4 0,0-2 5 15,-1-2 1-15,4 1 0 0,0-1 3 16,0 5-3-16,1 2 3 0,-2 5-2 0,5 6 4 16,2 6-4-16,-3 4-3 0,3 8 2 15,2 9-7-15,2 10 2 0,2 5-5 16,-2 1-3-16,0 1-11 0,0-2-19 15,-4 5-9-15,3 14-48 0,-8 12-72 16,-7 12-91-16</inkml:trace>
  <inkml:trace contextRef="#ctx0" brushRef="#br0" timeOffset="-33528.56">2201 6706 188 0,'0'0'49'0,"0"0"-4"16,0 0-4-16,0 0-7 0,0 0-7 0,0 0-7 16,0 0-4-16,0 0-4 15,0 0-5-15,75-67-4 0,-45 49-4 16,5-2 0-16,-2 0-2 0,6 0-9 16,-3 4 1-16,-3 1-13 0,-6 4-10 0,-10 3-14 15,-5 6-16-15,-7 0-13 0,-5 2-4 16,0 0-5-16</inkml:trace>
  <inkml:trace contextRef="#ctx0" brushRef="#br0" timeOffset="-33313.2">2218 7049 110 0,'0'0'53'0,"0"0"2"16,0 0 1-16,0 0-2 0,0 0-7 15,0 0-9-15,0 0-6 0,0 0-15 16,0 0-7-16,101-34-5 0,-59 6-6 16,3-3-4-16,1 0-4 0,-1-1-6 15,-4 4-8-15,-4 6-12 0,-4 3-6 0,-7 4-14 16,-8 5-6-16,-8 3-11 0,-3 6-13 16</inkml:trace>
  <inkml:trace contextRef="#ctx0" brushRef="#br0" timeOffset="-33113.4">2422 7169 107 0,'0'0'58'0,"0"0"1"0,0 0-5 16,0 0 4-16,0 0-12 0,0 0-6 15,0 0-12-15,0 0-15 0,0 0-9 16,81-54-5-16,-49 29-7 0,4-1-5 15,0 2-15-15,-6 4-15 0,-1 5-16 16,-10 5-19-16,-6 3-9 0,-9 6 3 0</inkml:trace>
  <inkml:trace contextRef="#ctx0" brushRef="#br0" timeOffset="-32933.54">2468 7433 152 0,'0'0'55'0,"0"0"-2"0,0 0 1 16,0 0-2-16,0 0-4 0,0 0-9 16,0 0-12-16,0 0-12 0,0 0-9 0,0 0-5 15,71-33-3-15,-35 13-10 0,0 1-9 16,3 1-27-16,-4 6-29 0,-6 2-38 16,-9 4-33-16</inkml:trace>
  <inkml:trace contextRef="#ctx0" brushRef="#br0" timeOffset="-32749.25">2394 7831 271 0,'0'0'43'0,"0"0"-2"16,0 0-9-16,0 0-7 0,0 0-8 15,0 0-10-15,0 0-4 0,109-81-8 16,-69 51 0-16,5 1-12 0,1 0-13 15,-5 3-18-15,-5 5-24 0,-7 5-23 16,-12 6-18-16</inkml:trace>
  <inkml:trace contextRef="#ctx0" brushRef="#br0" timeOffset="-32565.37">2520 8017 337 0,'0'0'43'16,"0"0"-13"-16,0 0-13 0,0 0-8 0,0 0-8 16,97-71-8-16,-61 44-2 0,2 0-4 15,1 0-8-15,-6 7-11 16,-3 3-20-16,-9 6-20 0,-7 5-15 16,-4 6-6-16</inkml:trace>
  <inkml:trace contextRef="#ctx0" brushRef="#br0" timeOffset="-32389.02">2553 8243 388 0,'0'0'53'0,"0"0"-17"16,0 0-13-16,0 0-10 0,0 0-10 16,0 0-3-16,67-85-3 15,-28 57-4-15,6-1-4 0,1 2-12 0,2 4-20 16,-3 6-27-16,-5 4-27 0,-7 5-21 15,-9 5-26-15</inkml:trace>
  <inkml:trace contextRef="#ctx0" brushRef="#br0" timeOffset="-32221.26">2640 8456 396 0,'0'0'53'0,"0"0"-22"0,0 0-10 0,0 0-11 15,0 0-9-15,0 0-2 0,0 0-5 16,59-85 2-16,-27 59-10 0,7 2-11 16,2 3-22-16,-2 1-34 0,0 7-35 15,-10 4-28-15</inkml:trace>
  <inkml:trace contextRef="#ctx0" brushRef="#br0" timeOffset="-32053.1">2685 8549 457 0,'0'0'43'0,"0"0"-18"16,0 0-12-16,0 0-9 0,0 0-4 15,0 0-3-15,39-82 1 0,-6 56-6 16,6 0-10-16,6 0-23 16,6 4-31-16,-5-1-51 0,0 4-105 0</inkml:trace>
  <inkml:trace contextRef="#ctx0" brushRef="#br0" timeOffset="-29843.49">707 5671 0 0,'0'0'1'0,"20"77"-2"16,-10-39 1-16,-1 1 0 0,2-1 0 15,-2 1 0-15,1-3 0 0,-4 2 0 16,4 0 4-16,-3 4-4 0,-1 4 2 0,0 5-2 16,1 6 1-16,-1 3 2 0,0 2 3 15,-2 2-4-15,2 0 0 16,-3 0 4-16,0-2-4 0,-1-1 1 0,0-1 1 15,-2 0-4-15,0-1 1 0,1-1-2 16,1-4 0-16,-1-4 4 0,2-3 1 16,-3 0 4-16,0-1-2 0,0 1-1 15,0 2-4-15,0 1-1 0,0 3-1 16,0 0 0-16,-3 3 1 0,2 2-2 16,-4 2 5-16,0 1-2 0,-1 3 2 0,0 0-1 15,2 1-1-15,-1-1 2 0,1-1 0 16,0-2 2-16,1-3-1 0,0 1 1 15,2-1 3-15,-4-1 2 0,-1 1 2 16,-1 0 3-16,-1-1 2 0,0 0 0 16,1-2 1-16,0-1 0 0,-3 1-4 15,1-1 3-15,0-1-6 0,-2 3-3 0,2 2-1 16,-1 2-2-16,0 0-2 0,1 2 2 16,-1 2-2-16,4-2 1 15,-4 2 1-15,0-3 0 0,3-2 1 0,-3 0 5 16,-2-3-1-16,5 1 2 0,-6-2 1 15,3 2-2-15,-2-1 2 0,-2-2 1 16,-1 0-1-16,-2-4 3 0,-1-3 5 16,0-3-4-16,-1-1 2 0,0-4 0 15,-1-1-1-15,4-3-2 0,0-3-3 0,0-4-4 16,5-2-3-16,-1-1 0 16,3-4-2-16,4-6-1 0,0 2-1 15,1-4 0-15,1-2 2 0,0 0 0 16,0-2 1-16,2-4 4 0,-1-1 0 0,2 0-2 15,0-4 1-15,-1 0-3 0,1 0-1 16,0 2-3-16,-2-1-1 0,2 1-3 16,0 0-2-16,0-1-2 0,0 1 2 15,0-1 0-15,0 0 0 0,0 1 3 16,0-1 1-16,0 1 2 0,0 0 0 0,0-1 0 16,0 1-1-16,0-2 0 0,0 0 0 15,0 1 0-15,0-1 2 0,0-1-1 16,0-11 1-16,0-11-1 0,0-8-1 15,0-5 0-15,0-8 1 0,0-4 0 16,0-9 1-16,5-7 1 0,-1-6-1 16,-1-5 4-16,4-1 0 0,-1 0 1 15,1 8 1-15,-4 8-3 0,4 10-2 16,-2 11-1-16,-2 13 3 0,0 12-2 16,-2 8 0-16,-1 0-1 0,0 2-3 0,0-1 0 15,3 1-1-15,-3 4-2 0,0-2-3 16,0 2-1-16,0 0-2 0,0 0 5 15,0 3 2-15,0 18 3 0,-3 14 0 16,0 14 2-16,-1 6-2 0,-1 3 1 16,1 6 2-16,-2 0-4 0,1-3 2 15,2-4-1-15,0-5-1 0,1-10 2 0,2-7-2 16,0-11 1-16,0-5-1 16,0-8 0-16,3-1 0 0,0 0 1 15,4-5 0-15,6 0 2 0,6-5-1 0,8-9-1 16,7-14-8-16,6-10-30 0,9-9-63 15,8-7-96-15,9-9-65 0</inkml:trace>
  <inkml:trace contextRef="#ctx0" brushRef="#br0" timeOffset="-28425.23">3755 4866 188 0,'0'0'-18'0,"0"0"2"0,0 0 7 16,0 0 3-16,-9 109 3 15,4-67 3-15,-1-2 2 0,0 2 4 0,0 0 6 16,2 2 2-16,1 2 2 0,0 2 1 15,-1 7-2-15,4 2-2 0,-3 9-4 16,3 5-2-16,0 5-2 0,0 4-4 16,0 4 3-16,0 2-2 0,7 4-1 15,-1 1 0-15,0 3-1 0,-2 0 1 0,2 2 3 16,0-4 3-16,-2 1-1 0,0-2 1 16,-1-3-1-16,0 0-1 15,0-5 1-15,4 1 0 0,-1-5 2 16,1-1-1-16,3-6 0 0,-1-3 0 0,1-2-3 15,-1-5 3-15,-2 0 0 0,2-3 0 16,-1-1 1-16,-2 0 2 0,3-1 0 16,-3 1 4-16,1 3 1 0,-3-1-6 15,-1 4 1-15,3 0-4 0,-2-1-4 16,2 1-1-16,1 1-1 0,3-2 0 0,-1-1-2 16,5-3 2-16,-2-2 3 0,5-3-1 15,-1-1 5-15,0-3-3 0,3-1 0 16,0-4 1-16,-2 2 1 0,2-1 1 15,0 1 2-15,-2-1-2 0,3 1-3 16,2 1-1-16,0 2-3 0,1 2 3 0,3 0 0 16,-2-1-3-16,0-2 2 0,2-1-2 15,-3-4 0-15,1-1 0 16,-1-2-1-16,-1-2 4 0,1-1-2 16,0 0 5-16,-2 1-1 0,2 0-2 0,0 0 0 15,-3-1 0-15,2 0-3 0,4-1 1 16,-3-1-2-16,3-3 1 0,0-1 5 15,-1-2-5-15,-2-1 4 0,0-2-3 16,0-1-1-16,-4-1 2 0,3-1-2 16,-4-1 0-16,1-2-2 0,-3 0 2 0,3-1-1 15,-3-2 1-15,-3-1 0 0,3-2 0 16,-9-4-1-16,3-2 1 0,-3-4 0 16,-4-2-1-16,0 2 1 15,0-2 0-15,1 1 0 0,-1-1 0 0,-3-3 0 16,0 0 0-16,0 0 1 0,2 1 0 15,-2-1 2-15,0 2 1 0,1-2-2 16,-1 1-2-16,0 0 0 0,-4 1-1 16,-8-2 0-16,-8 0 1 0,1 0 1 15,-8-6-1-15,2-2 2 0,-4 0-2 16,0-4 0-16,-1 1-1 0,-5-1 0 0,3-1-1 16,-5-1-1-16,2 1-3 0,-4-1 0 15,3 1-2-15,-3-1 0 16,-3 0 2-16,3 2 2 0,0 2 3 0,0 0 0 15,1 3 0-15,5 1 1 0,1 1 0 16,5 1 0-16,8 1 2 0,0 1-1 16,10 0 0-16,1 1 0 0,5 1-2 15,3 0-2-15,-3 0-4 0,3 0-6 16,0 0 2-16,0 0 1 0,0 0 4 0,3 3 5 16,11 6 2-16,5 5-1 0,7 0 0 15,3-1 0-15,3 2 0 0,6 2 0 16,2 0 0-16,-1-1-1 0,3 3 1 15,1-3-4-15,2 1-1 0,0-2-2 16,0-3-5-16,2-1-6 0,-3-2-2 16,2-6-1-16,-4-1 2 0,3-2 6 15,-2 0 5-15,-5-8 6 0,1 1 3 16,-7-4 0-16,-5-1 1 0,-2-2 3 16,-8-3 1-16,-2-1 1 0,-5-3-2 0,-2-3 1 15,-3-4-2-15,-4-2 7 0,1-2 4 16,-2 0 10-16,0 0 12 0,0 10-4 15,-2 2 4-15,2 9-17 0,-1 5-7 16,1 1-10-16,0 5-4 0,-2-1-1 16,2 1-4-16,-1 5 8 0,-2 17-1 15,-4 18 4-15,0 19-4 0,-1 12-9 0,-2 13-23 16,-6 7-51-16,0 8-48 16,-5 1-123-16</inkml:trace>
  <inkml:trace contextRef="#ctx0" brushRef="#br0" timeOffset="-27139.34">2004 8086 168 0,'0'0'32'16,"0"0"-7"-16,0 0-6 0,0 0-9 16,0 0-6-16,0 0-5 0,0 0-5 0,0 0-1 15,0 0 3-15,-13-7-1 16,3 14 5-16,-3 6 3 0,-6 7-2 16,6 3 1-16,-1 1-2 0,-1 2-1 0,3 3-2 15,-2 1 1-15,1 4 1 0,-3 1 0 16,4 2 0-16,-2 3 0 0,-2 1-1 15,2 3 2-15,-1 0 2 0,-2 3-1 16,1 0 0-16,-3 3-3 0,0 2-1 16,-1 1 1-16,0 0 0 0,2 2 2 15,-3 0-3-15,1-4 3 0,-1-1 0 16,-2-1 0-16,3-2 1 0,1-3 3 0,2-1-1 16,-2 0 0-16,0 0-1 15,-1-1-3-15,4 2 0 0,-1 0 1 16,-1-1-1-16,4-2 1 0,1-3-2 0,-3-6 2 15,4-4 0-15,-9-2 2 0,-5 0 5 16,-15 1 2-16,-5 0-1 0,1 3 2 16,3-2-6-16,6 4 2 0,4 0-2 15,7 0-1-15,4 0 2 0,2 0-4 16,6 1 4-16,0 2-3 0,3 0 1 0,1 3-2 16,2 3 0-16,0 0-1 0,1 3-2 15,3-2-2-15,3 1-3 0,0-7-14 16,0-1-25-16,13-8-35 0</inkml:trace>
  <inkml:trace contextRef="#ctx0" brushRef="#br0" timeOffset="-26792.41">905 10220 247 0,'0'0'4'0,"-45"91"4"0,28-40 1 16,-1 6 3-16,1 2-1 0,7 2-1 16,-2 3-2-16,5 4-2 0,1 5-2 0,2 2-4 15,1 3-2-15,0-4 2 0,3-5-2 16,0-7 4-16,0-12-4 16,0-9 3-16,0-14 2 0,0-5-6 15,0-9 6-15,0-1-5 0,0 0 4 0,0-1 0 16,-6 6 1-16,-5 1 3 0,2 6 0 15,-1 5 2-15,0 4 0 0,3 10 5 16,-1 7 0-16,1 8-1 0,0 4 2 16,1 6-7-16,-1 4-4 0,4 2 0 15,0-2-3-15,0-4 3 0,3 0-3 0,0 0-5 16,0 7-8-16,0 1-11 0,3 4-24 16,0-6-50-16,9-7-95 0</inkml:trace>
  <inkml:trace contextRef="#ctx0" brushRef="#br0" timeOffset="-26027.11">3480 8213 240 0,'0'0'2'16,"0"0"0"-16,0 0 1 0,94-9 2 0,-43 9-2 15,5 4 1-15,-2 12-3 0,2 3 0 16,-4 8-2-16,-2 3 1 0,-4 5 0 16,-6 2 0-16,-2 5 1 15,-6 2 0-15,-3 1 3 0,-6 3-2 0,-5 1 1 16,-6 0-1-16,-3-1-1 0,-1 0 0 15,-3-1-1-15,-1 0-1 0,6 0 0 16,3 0 0-16,8 1 1 0,6 1 0 16,5-1-1-16,7 1 1 0,3 1 2 15,0-1 2-15,4 2-2 0,0 1-1 0,3 1-3 16,3 3-1-16,1 0 2 0,-3 4 0 16,5-3 2-16,-6-1-1 15,0-4 0-15,-5-2 3 0,-7-3-1 0,-9 0 0 16,-5 0 2-16,-6-1-2 0,-11-1 3 15,-3 1 2-15,-3-2 3 0,0 3 2 16,3 0-3-16,6 1-1 0,5 0-2 16,9 0-1-16,7-2-2 0,8 1 0 15,3-2 0-15,5 2-1 0,-1-1 1 16,-3-1-3-16,1 1 0 0,-5-2 0 0,-2 0 0 16,-1 3 0-16,-5 2 0 0,-4 2 2 15,0 2 1-15,-9 4 5 0,-2-1 7 16,-8 3 5-16,-5 5 2 0,-2 5-2 15,-5 9-5-15,-2 7-6 0,-2 6-5 16,6 1-3-16,3 0 3 0,0-3-3 0,10-5 0 16,5-5 1-16,4-5-3 15,2-7 3-15,1-6 0 0,1-8 0 16,0-6-5-16,-3-8 0 0,-2-6-7 16,-1-4-23-16,-5-9-48 0,-8-3-158 0</inkml:trace>
  <inkml:trace contextRef="#ctx0" brushRef="#br0" timeOffset="-22378.55">1888 10030 12 0,'0'0'11'0,"0"0"-4"0,0 0-4 16,-52 103-2-16,38-74-2 0,2 3-1 15,1 0 1-15,5 2 0 0,0 0-2 16,6 1 2-16,0-2-1 0,0-2 2 15,9-2-1-15,-1-5 2 0,4-3-1 16,-2-2 0-16,-3-6 1 0,2-1 0 16,-5-2 2-16,1 0 2 0,-4 1 0 15,-1 1 5-15,0 6 3 0,-6 2-5 16,-7 6 2-16,-4 1-9 0,-3 0-1 0,2 1 0 16,-2-3-1-16,4 3 2 0,3 1-1 15,3-1 1-15,1 4-1 0,7 2 3 16,2 1-2-16,0-2 0 0,5 2 1 15,8-2-1-15,-1-1 1 0,2-1-1 16,-2-4 0-16,1-3 1 0,-3-1 3 16,-1-2 1-16,-2-1 1 0,-6-5 3 15,2 3 3-15,-3 5-1 0,-3 2 3 16,-8 9 1-16,-1 1 1 0,-5 0 3 16,-1 0 1-16,0 0-5 0,0-2-3 0,1-3-5 15,5 1-4-15,4-2-2 0,5-2-2 16,3 0 0-16,14 1 0 0,4-4 0 15,5-1 1-15,4-2-2 0,2-1 3 16,-3-2 1-16,-4-1-2 0,0-4 6 16,-7 1 1-16,-6-5 3 0,-3 3 14 0,-3 3 8 15,-6 5 0-15,-7 6 4 16,-10 2-14-16,-5 0-7 0,-5 1-6 16,-5 1-7-16,0 2-5 0,-1 1-6 15,4-1-9-15,3-3-35 0,11-9-52 0,6-8-121 16</inkml:trace>
  <inkml:trace contextRef="#ctx0" brushRef="#br0" timeOffset="-21811.3">2042 8802 147 0,'0'0'43'0,"0"0"1"0,0 0-13 15,0 0-8-15,0 0-12 0,0 0-10 16,0 0-6-16,0 0-5 0,0 0 5 16,0 0-2-16,-35-33 9 0,52 27 0 0,5 3-1 15,-2 3 0-15,0 3-3 0,-4 9 0 16,-3 6 2-16,-4 10 0 0,-9 8 0 15,0 8 2-15,-13 9-1 0,-9 6-2 16,-1 5 4-16,-1 3 1 0,0 1-3 16,1 3 5-16,3 2-9 0,8 3 3 0,8 5-2 15,4-1-4-15,0 2 5 0,7-4-4 16,2-4 8-16,4-4-1 16,0-2-1-16,4-3 0 0,1 1-2 15,2-1 1-15,-1 0-1 0,4 1 0 0,-3-3 0 16,-4 1 1-16,-6 1 1 0,-4 0 1 15,-6 2-1-15,-13 2 0 0,-9 0-2 16,-7 4 0-16,-11-3 2 0,-5-5 4 16,-1-6-2-16,7-8 0 0,4-9-3 15,15-7-19-15,11-9-43 0,15-8-70 0</inkml:trace>
  <inkml:trace contextRef="#ctx0" brushRef="#br0" timeOffset="-20759.5">3677 8934 117 0,'0'0'1'15,"0"0"-5"-15,0 0 1 0,0 0-1 16,0 0 4-16,0 0 7 0,0 0 2 16,0 0 0-16,0 0 1 0,78-48-1 0,-65 46-2 15,-6 2-2-15,2 0 0 0,-2 0-3 16,2 0-2-16,5 3 0 0,-6 2 0 16,-1 6 0-16,1 4 3 15,-3 1-2-15,-4 8 2 0,-1 3 1 0,-4 1 2 16,-9 1 1-16,-2 1-1 0,-2 2-1 15,1 0-1-15,2 0-2 0,5-1-1 16,5-1 2-16,4-2-5 0,7-2 7 16,10 0-4-16,8-3 0 0,4 0 3 15,6-3-2-15,2-2 1 0,1-1 0 0,-2-2-1 16,-4 1 1-16,-8 0-1 0,-4-1 1 16,-8 3 4-16,-3 2 3 0,-6 2 0 15,-3 6 2-15,0 2-2 16,-9 4-2-16,-3 3-4 0,-2 1 0 0,-1 3-3 15,-2-1 0-15,1-1 3 0,2 0-1 16,2-4-2-16,2-1 2 0,3-4-8 16,7-4 0-16,0 0 1 0,6-2 4 15,5 2 2-15,8 0 4 0,3 3 1 16,2-2-5-16,2 0 2 0,0 2-1 0,-1-1-3 16,-2 0 0-16,3 2 0 0,-3 1 0 15,-1-1 0-15,-2 2 0 0,-4 0 3 16,-4 2 0-16,-8-1 6 0,-1 2 1 15,-3 1-1-15,-6-1-1 0,-1 0-6 16,-3-3 0-16,1-2 0 0,3-3-2 0,2-7 0 16,4 0 0-16,0 0 1 15,0 0 2-15,4 4 2 0,5-1 4 16,5-1 0-16,1 3-1 0,2-1-1 16,4 0-4-16,0 2-1 0,1 0 0 0,-1-2 0 15,0 2-4-15,-4-2 4 0,1 1-2 16,-6 0 2-16,-1 6 3 0,-7 2 1 15,-4 5 1-15,0 1 3 0,-4-1 1 16,-8-1-2-16,-2-5-1 0,2-2-4 16,3-4-4-16,4-2-2 0,5 0 0 0,7-1-1 15,10 2 2-15,8-1 0 0,5 0 1 16,6 0-1-16,2 1 2 16,1-1-2-16,-6 0 1 0,0 0-2 15,-5 1 1-15,-9-1 0 0,-5 2 2 0,-8 0 2 16,-5 2 0-16,-1 3 5 0,-10 4-9 15,-4 3 5-15,-4 1-4 0,-2-1-3 16,0-3 6-16,1-1-3 0,3-3 0 16,0 1-2-16,2 2 1 0,5-1-1 15,6 2 1-15,3 0 0 0,2 0 1 0,8-2-1 16,7-1 1-16,2-3 1 0,1-5-1 16,0-1 2-16,-5-6 0 0,-1-5 1 15,-8-4 3-15,-3-6-1 0,-3 3 2 16,-9 7-6-16,-9 5-42 0,-10 4 1 15,-5 1-43-15,-3-7-79 0</inkml:trace>
  <inkml:trace contextRef="#ctx0" brushRef="#br0" timeOffset="-17843.81">3353 8602 36 0,'0'0'27'0,"0"0"1"0,0 0-3 15,0 0-9-15,0 0-9 0,0 0-3 16,0 0-3-16,0 0 0 0,0 0 2 16,61-21-2-16,-34 21 0 0,-1 1-1 15,3 10 2-15,0 2-3 0,0 6 5 0,-3 2-5 16,-1 1-1-16,-2 6 1 0,-6 4-1 16,-1 1 2-16,-4 5-1 0,-4 3 2 15,-8 5 0-15,0 2 0 16,-4 3-1-16,-6-1 0 0,-2 1-1 0,-2 1 1 15,5-2 4-15,2 1-4 0,4-2 1 16,3 1-2-16,3-3-1 0,10 0 2 16,6-1-1-16,3-1 1 0,2 1-2 15,5-4 1-15,3 1-2 0,1-4 2 16,2 2-1-16,1-1 2 0,0 2-1 0,-1-1 1 16,-5 2 2-16,-1-1-1 0,-6-1 2 15,-7-2-2-15,-6 0-2 0,-3-3 3 16,-4 2-1-16,-3 0 1 0,0 1 0 15,0 1-2-15,0 0-2 0,0-2 2 16,2-1-1-16,5-2 2 0,6-1 2 0,3-4 0 16,4 0 2-16,2-1 5 0,4-1 3 15,3 0-1-15,3-2 1 16,1 2-5-16,3-3 0 0,3 1-1 16,-1 0 1-16,-1 1 2 0,-2-1-1 0,-3 3 1 15,-2 1 1-15,-2 0-1 0,-4 4 4 16,-4-1-1-16,-5 2 2 0,-6 0 6 15,-6 0-1-15,-3 3-1 0,0 1-5 16,0 4-1-16,-3 0-5 0,3 0-4 16,0 0 0-16,1 1-5 0,9 0 1 0,2 1 0 15,2 5 1-15,5 2-1 0,1 1 1 16,2 2-2-16,-2-1 3 0,3 1 0 16,2 3 2-16,-1 1 3 15,0 4-1-15,-1 2 1 0,-2 2-4 0,-6-2 0 16,1-5-1-16,-9-5-2 0,0-8 4 15,-2-8-4-15,-4-4-1 0,3-6-3 16,-1-1-19-16,0-9-47 0,4-2-70 16,-2-5-94-16</inkml:trace>
  <inkml:trace contextRef="#ctx0" brushRef="#br0" timeOffset="-17027.66">1828 8871 192 0,'0'0'-3'0,"0"0"-2"0,0 0 1 16,0 0-1-16,0 0 3 0,0 0 0 0,0 0 2 15,-79 80-1-15,58-41 0 16,1 6-1-16,2-2 0 0,2 1-1 0,3-1 4 16,6-2 3-16,4-1-4 0,3-4 2 15,3 2-4-15,7-2-2 0,10 4 3 16,4 2-1-16,0 2 0 0,8 3 2 15,-3 3-2-15,0 3 0 0,-2 1 0 16,-1 3 1-16,-3 4-1 0,-4 6 1 16,-3 7-3-16,-7 8 7 0,-6 6-5 15,-3 3 5-15,-8 2-3 0,-6-5-3 0,-2-8 8 16,-7-7-3-16,5-6 4 0,-2-9-2 16,3-4-4-16,7-4 0 0,4-1 0 15,6 0-1-15,0-4 2 0,13 1 2 16,4-4-3-16,6 1 4 0,2-4-2 15,4 1-2-15,0-4 6 0,0 0-4 16,0 1 2-16,-3-1 2 0,-3-1-3 16,-4 2-1-16,-2-1 3 0,-4 2-1 15,-3 2 4-15,-4 0 3 0,-6 4 7 16,0 1 6-16,-9 2 7 0,-8 0 2 0,0 1-3 16,-4 1-6-16,-2-4-8 0,3-2-7 15,4-2-1-15,6-2-3 0,3-1-4 16,7 0 2-16,0 0-2 0,8 0 3 15,7 2-3-15,5 0 1 0,2 2 0 16,4-2 1-16,-3 0-1 0,0-2 1 16,-4 0 0-16,-3-3-2 0,-9 0 2 15,-4-4 1-15,-3-3 2 0,-7-4-2 16,-5-5 1-16,-5-3-6 0,2-2-6 16,1-5-6-16,8-5-19 0,3-1-20 0,-3-3-32 15,1 0-26-15,-4-11-31 0</inkml:trace>
  <inkml:trace contextRef="#ctx0" brushRef="#br0" timeOffset="-16644.59">1933 11574 136 0,'0'0'5'15,"0"0"-5"-15,0 0-2 0,0 0 0 16,0 0 2-16,0 0 5 0,39 77-5 16,-17-39 5-16,-3 3-1 0,-1 5 3 15,1 3 2-15,-3 2-2 0,1 2 0 0,-2 2-6 16,2 0-1-16,1-3-2 0,2 1-3 16,0-6 0-16,-1-4 1 0,-2-6-2 15,4-7 0-15,-4-7 0 16,-1-5-4-16,-5-6 2 0,-5-6-2 0,-3-3 4 15,-3-3 4-15,0 0 6 0,0 0 4 16,0 3 4-16,-10 3 2 0,-9 4 5 16,-4 3 2-16,-2 4 2 0,-1 1 1 15,0 5-3-15,3 0-4 0,0 2 0 16,4 3-6-16,2-1-5 0,2 2-1 0,1 0-6 16,4 0-6-16,1-4-12 0,3 0-39 15,1-7-95-15</inkml:trace>
  <inkml:trace contextRef="#ctx0" brushRef="#br0" timeOffset="-14760.62">1687 8270 0 0,'0'0'5'0,"0"0"-1"0,0 0-2 0,-56 102-1 16,44-70 0-16,2 0 0 0,3 3 1 15,-2 3 4-15,6 2-4 0,0-1 2 16,-1 2-2-16,3 0-1 0,-2 0 3 16,0-2-1-16,0 1 2 0,0-2-1 15,0-2 2-15,-1-1 1 0,-2 0 2 16,-4 0 1-16,3 0-2 0,-5 3-2 0,-2 2-2 16,-1 0-4-16,1 2 2 0,-1-2 0 15,1-2 0-15,1-3 0 16,-3-3-2-16,0-3 0 0,0-2 3 0,-3-1 3 15,-1-2 2-15,-3 1 2 0,-9-1 1 16,-7 0 3-16,-6 2-2 0,-7 3-1 16,6 0-5-16,1 0-6 0,12-1 0 15,2 1 0-15,4-1 1 0,1-1-1 16,0-1 1-16,3-2 1 0,1-1 1 16,-1-2 0-16,0-3 2 0,4 0 1 0,-1 1 0 15,0-3-1-15,2 1 1 0,-2-2-1 16,4 2-1-16,0 1 2 0,0 1-4 15,3 2-1-15,0 3 2 0,-1 4-1 16,-1 3 0-16,4 2 3 0,-1 4-1 16,-1 1-1-16,2 0 2 0,0 1-2 0,1 2 2 15,-1 0-1-15,-1 3 0 0,3 1 0 16,-2 0 8-16,5 2-1 16,-1 1 0-16,-3 3 0 0,4 3-6 15,2 5 1-15,-2 5 0 0,0 6 2 0,0 0 0 16,-1 3 2-16,1-3-1 0,2-1 5 15,1-2 0-15,3 0-1 0,0-1 0 16,0 3-4-16,3 1-3 0,3 2 1 16,-2 3 0-16,-1-1 3 0,4 2 2 15,-1-1 0-15,-2-1-2 0,2-1-5 0,0 0-5 16,1-4 2-16,-1 2-3 0,0-5 1 16,-2 1-3-16,2-3-4 0,-2-7-9 15,2-5-26-15,-2-11-42 16,2-15-73-16</inkml:trace>
  <inkml:trace contextRef="#ctx0" brushRef="#br0" timeOffset="-14063.6">4013 8910 12 0,'0'0'18'0,"50"78"0"0,-21-39-4 15,3 2-2-15,1 3-4 0,8 0-2 0,0 3 1 16,0 3-3-16,4 0 3 0,1 0-1 16,-2 2-1-16,-1-2 4 0,0 2-2 15,-2 1 3-15,2-2 1 0,-1 1-2 16,-4-1 3-16,-1-2 3 0,1-1-3 15,-2-1 0-15,-1-1-1 0,1-2-7 16,3 0 4-16,-3-1-7 0,2 1 0 16,-5 1-1-16,2 4-1 0,-5-1 1 15,-4 4 0-15,-3 1 1 0,-1 0 0 16,-9 4 3-16,-3 0 1 0,-4 3-1 0,2-2 0 16,-3 2-3-16,1-1-4 0,1 0 2 15,6-1-1-15,1-2-3 0,2-5-2 16,5-4 1-16,0-4-1 0,-1-7 2 15,1-2 4-15,-4-5 2 0,3-2 1 16,-5 0-1-16,2-1 1 0,-4 2-2 0,4 0 1 16,-1 4-2-16,3 3-1 15,-3 5-3-15,3 4-25 0,-2 3 2 16,2 4-4-16,4 3-11 0,0-1 7 16</inkml:trace>
  <inkml:trace contextRef="#ctx0" brushRef="#br0" timeOffset="-13987.91">5746 12066 62 0,'0'0'-1'16,"0"0"-19"-16</inkml:trace>
  <inkml:trace contextRef="#ctx0" brushRef="#br0" timeOffset="-13028.58">695 12671 64 0,'0'0'46'0,"0"0"7"0,0 0-2 15,0 0-8-15,0 0-9 0,0 0-11 16,0 0-10-16,0 0-2 0,0 0 1 15,-29-18 2-15,50 12 3 0,12-1-1 0,10-1-3 16,8 2-6-16,15 0 0 16,14 1-1-16,20 2-7 0,24-1 4 15,22-1 2-15,9 2 0 0,4-1 2 16,7-1-4-16,-1 0 0 0,4-1-3 0,6 0 1 16,3-3-1-16,10-2-3 0,6 1-3 15,8-4 6-15,6 2-5 0,5 0 5 16,4 3 3-16,1 1-2 0,-1 4 0 15,-6 1 0-15,-11 0 0 0,-12 1 1 16,-13 1 2-16,-16-3-1 0,-12 1 1 0,-15-1 2 16,-13-2-2-16,-21 0 3 15,-10 0 2-15,-17-2 8 0,-10-1 4 16,-8 0-2-16,-8 0-3 0,-9 0-8 16,-13 3-6-16,-10 3-5 0,-7 1-8 0,-6 2-29 15,0 0-72-15,-3 0-144 0</inkml:trace>
  <inkml:trace contextRef="#ctx0" brushRef="#br0" timeOffset="-12627.97">1282 12782 400 0,'0'0'23'0,"0"0"0"0,0 0-4 15,0 0-6-15,0 0-9 0,0 0 0 16,0 0-2-16,-85 20 5 0,42 17 1 0,-5 10-4 16,-1 10-1-16,1 4-2 0,0 3 3 15,3-4-4-15,4-1 3 0,3-2-6 16,8-4-8-16,5-4-6 0,3-4-8 15,5-1-23-15,5-3-45 0,4-6-53 16</inkml:trace>
  <inkml:trace contextRef="#ctx0" brushRef="#br0" timeOffset="-12401.75">2066 12762 165 0,'0'0'29'16,"0"0"-2"-16,0 0-1 0,0 0-6 0,0 0-6 15,0 0-1-15,0 0 1 0,-48 79-1 16,21-39 1-16,-9 5-3 0,0 5-2 16,-8 7-5-16,2-1-6 15,-4 2 0-15,7-2-9 0,1-5-7 0,12-2-22 16,6-8-33-16,11-6-37 0</inkml:trace>
  <inkml:trace contextRef="#ctx0" brushRef="#br0" timeOffset="-12191.33">2714 12823 336 0,'0'0'-3'0,"0"0"3"16,0 0 5-16,0 0 2 0,0 0 3 16,-80 118-5-16,37-64-2 0,1 4-1 15,-7-1-4-15,4 1-4 0,0-2-9 16,2-6-28-16,5-3-36 0,5-7-62 0</inkml:trace>
  <inkml:trace contextRef="#ctx0" brushRef="#br0" timeOffset="-11985.34">3333 12706 482 0,'0'0'-6'0,"0"0"2"15,0 0 4-15,0 0 5 0,0 0-3 16,-80 123-1-16,40-70-1 0,-1 4-1 15,-2-1-5-15,-2 0-4 0,3-4-13 16,7-4-30-16,5-5-28 0,7-8-27 16,11-11-79-16</inkml:trace>
  <inkml:trace contextRef="#ctx0" brushRef="#br0" timeOffset="-11778.36">4063 12709 388 0,'0'0'-8'0,"0"0"8"0,0 0 7 0,0 0 2 16,0 0-3-16,-76 116-4 0,31-69-1 16,-6 4-1-16,0 2-5 0,-1 1-3 15,3-3-18-15,7 0-26 0,3-5-28 16,13-6-31-16</inkml:trace>
  <inkml:trace contextRef="#ctx0" brushRef="#br0" timeOffset="-11580.5">4951 12492 443 0,'0'0'-9'16,"0"0"4"-16,0 0 0 0,0 0 8 0,0 0-1 16,-91 113-1-16,40-54-8 0,-5 10-11 15,-8 9-17-15,-2 2-38 16,1 1-45-16</inkml:trace>
  <inkml:trace contextRef="#ctx0" brushRef="#br0" timeOffset="-11396.41">5382 12362 550 0,'0'0'0'0,"0"0"-4"0,0 0-1 15,-120 71 5-15,46-13-8 0,-14 13-18 0,-12 15-44 16,-4 9-90-16,1 5-89 0</inkml:trace>
  <inkml:trace contextRef="#ctx0" brushRef="#br0" timeOffset="-164.39">3450 8832 75 0,'0'0'19'0,"0"0"-5"15,0 0-5-15,0 0-4 0,0 0-4 16,0 0-1-16,0 0-3 0,0 0 1 16,0 0 0-16,0 0-1 0,-10 5 3 15,5 2-2-15,3-2 1 0,0 4-2 16,2-3 1-16,0 5 1 0,2 3 1 0,6-2-1 15,4 3 3-15,2-3-1 16,2-1 1-16,4-2 1 0,5 1-1 16,0 0-1-16,4-3 1 0,1 3 0 15,2-2 0-15,0 2 0 0,-5 0-1 0,2 1-1 16,-6 3-1-16,0 1-1 0,-5 3 2 16,-3 1 0-16,-3 6 3 0,-2 4-3 15,-1 2 3-15,-5 5 3 0,2-1-6 16,-3-2 3-16,3-3-2 0,1-1-2 15,-3-3 1-15,6-2 0 0,2 1-2 0,4-3 4 16,4 1-2-16,-1-2 1 16,7 2 1-16,-3 0-2 0,3 1 1 15,-4 1-1-15,1 0 0 0,0 1 2 16,-3 3 1-16,-4 1 1 0,0 2 2 0,-6 3-2 16,-1 3 6-16,-5 3-3 0,-1 1 0 15,-1 3 0-15,0 0-7 0,-2-3 3 16,0 1-5-16,0-2 1 0,0-3 1 15,0-2 0-15,-4 1 0 0,1-1 0 16,2 2 0-16,-2 0-1 0,0-2 1 0,3-1-1 16,0-1 1-16,0-3-1 15,0 0 3-15,7-1-2 0,5 1 2 0,1 1 3 16,4 0-5-16,5 1 4 0,4 2-4 16,1-2-1-16,-2 2 2 0,-5 0 0 15,-1 1 2-15,0 4 2 0,-6 1-1 16,0 1-1-16,-3 1 0 0,0-2-3 15,3-6 1-15,-1-4-1 0,-2-3 1 16,6-2-2-16,-5-2 3 0,2-1 1 16,-1 3-1-16,-2-2 1 0,3 3-1 0,-4 1 1 15,-2 4-3-15,3 1 1 0,-4 3 1 16,1-1-2-16,-1-2 1 0,2-2-1 16,-2-2 1-16,0-2 7 0,-3 3 6 15,0 2 5-15,-2 3 7 0,-1 3-2 16,-4 0 2-16,-2 5 0 0,-3-1-6 0,-2 1-6 15,5-2-3-15,2-3-7 16,4-5 1-16,0-2-4 0,0-4 0 16,7-2 0-16,2-2-1 0,2 0 2 15,2-2 0-15,0-1 0 0,-3-2 0 0,-1 2 0 16,-3-2 0-16,-2 3 2 0,-4 4-2 16,-4 5-4-16,-11 2-21 0,-8 4-43 15,-10-1-86-15</inkml:trace>
  <inkml:trace contextRef="#ctx0" brushRef="#br0" timeOffset="851.61">1881 8939 1 0,'0'0'22'0,"0"0"-6"16,0 0-6-16,0 0-5 0,0 0-3 16,0 0 1-16,0 0 1 0,0 0 0 15,0 0-1-15,-59 88 0 0,47-68-2 16,5 0 0-16,0-7-1 0,1 2-1 15,3 3 2-15,0 1 0 0,-1 5 2 0,2 0-2 16,2 0 3-16,0 1 1 0,0 0-2 16,6 3 4-16,3-1-6 15,2 0 0-15,1 1 2 0,1-1 0 16,3 0 0-16,-3 1 1 0,4 2 0 0,3 1 0 16,-1 4-4-16,4 1-2 0,0 3 2 15,-2 2-1-15,-1 2 1 0,-7-1 1 16,-3 4 2-16,-1 1-3 0,-6 2 3 15,-3 2 1-15,0 4-4 0,0 3 3 16,-6 2-4-16,0 4 1 0,0 1-2 0,2 0 1 16,0-1 2-16,1-3-2 0,0-7 2 15,3-5 1-15,0-4-2 0,4-3 4 16,4-3-4-16,0-1 1 0,4 2 1 16,-2 0 0-16,6 3-1 0,-3 1-2 15,4 2 2-15,5 2-1 0,-2 1 1 16,3-1 1-16,-1-1 1 0,0 0-3 15,-2-1 1-15,-3-2 2 0,-2 1-3 16,-8 1 5-16,0 1-4 0,-7 4 1 16,-4 3-1-16,-5 2 0 0,-1 0 0 0,-4-1 1 15,2-5 0-15,0-3-1 0,1-8 1 16,1-4-2-16,4-3 0 0,1-3 1 16,4-1 1-16,1 2 1 0,0 0 0 15,0 2 2-15,6 0-2 0,1-2-2 16,6-2 1-16,3-1-2 0,4-2 3 0,2 2 2 15,1-2-3-15,3 1 0 16,0-2 3-16,-4 2-1 0,1 0 3 16,-6-2 1-16,-5-1 4 0,-2 1 5 15,-4 0 3-15,-6 2 0 0,0 2-3 0,-10 0-7 16,-5 1-4-16,-2 2-6 0,-2 1-4 16,-4-2-11-16,-3-1-26 0,4-1-26 15,-1-3-71-15</inkml:trace>
  <inkml:trace contextRef="#ctx0" brushRef="#br0" timeOffset="59397.43">7736 13529 41 0,'0'0'13'0,"0"0"0"16,0 0-1-16,0 0 0 0,0 0 1 15,0 0 5-15,0 0 2 0,0 0 1 16,0 0-3-16,0 0-3 0,-13-3-4 15,13 3-2-15,0 0 1 0,-3-1 1 16,3 1 0-16,-3 0 5 0,-2-2-3 0,-1 1-1 16,-6-1 5-16,-1-1-1 0,2 1 5 15,-1-1 0-15,-1 2-5 0,1-1-6 16,0 1-4-16,0-1-3 0,6 2-2 16,-7 0 1-16,7 0-4 0,-1 0 1 15,-3 0 1-15,5 0 1 0,-3 0 1 16,5 0 1-16,3 0 2 0,-1 0 0 15,1 0 2-15,-2 0 2 0,1 0 1 16,-1 0 0-16,1 0-2 0,-1 0-2 16,1 0-4-16,-1 0-1 0,2 0 0 0,-1 0-2 15,1 0 1-15,-2 0 0 0,2 0 3 16,0 0 4-16,0 0 3 0,14 0 4 16,7-3-2-16,8 0 0 0,6-1-3 15,1-2-2-15,3-1-1 0,6-1-1 16,-2-2 0-16,5 0-2 0,-2-1-2 0,-1 0-1 15,0 2 2-15,-6 0 1 16,-2 2-1-16,-3-1-1 0,-4-1 1 16,2 1 0-16,-3 2-2 0,-3 0 2 15,-3 0-1-15,-6 2-1 0,-2 1 2 0,-5-1-1 16,-6 3 1-16,2 1 2 0,-6 0 0 16,0-2 0-16,0 2 0 0,2 0-1 15,-1 0-1-15,-1 0-1 0,3 0 1 16,-3 0-2-16,0 0 0 0,3 0-2 15,-3-1-1-15,0 1-2 0,0 0-9 16,3 0-7-16,-3 0-23 0,5 0-39 0,-2 1-66 16,2 4-95-16</inkml:trace>
  <inkml:trace contextRef="#ctx0" brushRef="#br0" timeOffset="60526.84">7694 13303 148 0,'0'0'45'0,"0"0"-5"0,0 0-2 0,0 0-6 15,0 0 1-15,0 0 3 16,0 0 2-16,0 0-5 0,0 0-7 16,-17-82-3-16,14 70-8 0,0 1 0 15,3 0-4-15,-1 7 0 0,-2-5-4 0,1 4-1 16,1 1-1-16,-1-1 1 0,2 5-1 16,-1-1 0-16,1 1 0 0,0-2 1 15,-2 0-1-15,2 1-3 0,-1 0 0 16,1-1-1-16,-2 1-2 0,2-1 0 15,-1 1-2-15,1-1 0 0,0 2-3 0,0-2 1 16,0 2 2-16,0 0 0 16,0 0 4-16,0 0-1 0,0 0-1 15,0 10 2-15,6 3-3 0,3 5 2 16,-1-1 5-16,4 3-5 0,-2-2 4 0,0-1-4 16,0-5 0-16,-1 0 0 0,-3-6 0 15,-2 0 0-15,3 2 0 0,-7-5 0 16,4 0-1-16,-2 0 0 0,1 0 1 15,-2 0-1-15,4 3 1 0,-2-1-1 16,-2 2-1-16,5 6 2 0,-2-5 0 0,3 7 1 16,-2-1-1-16,-1 1 1 0,3 5-1 15,1-2 0-15,-3-4 1 0,-2 1-1 16,3 0 0-16,-3 2 0 0,3 4-1 16,-3-1 2-16,1 0 0 0,0-1-1 15,-4-5 1-15,3 3-1 0,0 0-1 16,-2-7 1-16,2 9 0 0,-1-7 0 15,-1-2 1-15,1 3 0 0,-1-3-1 16,1 2 0-16,-1-2 0 0,-1 0 1 16,0-5-2-16,3 5 2 0,-3-4-1 0,0-1 0 15,3 6 0-15,-3-7-1 0,5 5 1 16,-3 1 1-16,-1-5 1 0,1 4-1 16,-1-4 0-16,1-1 0 0,-1 3-1 15,-1-7 1-15,0 0 0 0,0 0 0 16,2 1 2-16,-2 0-1 0,1 1 0 0,-1-1 0 15,0 1-1-15,2 0 0 16,-2-1 0-16,0 1-1 0,1-1 0 16,-1 1 0-16,0-1 1 0,0 1-1 15,0-1 0-15,0-1 0 0,0 1-2 0,0-1 2 16,3 2-1-16,-3-2 2 0,0 2-1 16,0-1 0-16,0 1 6 0,0 4-7 15,3 0 6-15,-2 0-7 0,2 3-1 16,-1-4 2-16,-1-1-2 0,2 1 3 15,-3-5 1-15,0 0 1 0,0 0-1 0,0 1 1 16,1 1 1-16,-1-1-3 0,0 1 0 16,2-1 0-16,-2-1-1 15,0 2 0-15,1-2-1 0,-1 2 1 16,0-1 0-16,2 0-1 0,-2 1 4 0,1-1-2 16,-1 1 0-16,0-1 1 0,0 1 0 15,3 0 0-15,-3-1 2 0,0 1 0 16,0-2 1-16,0 1-1 0,3-1-1 15,-3 2-2-15,0-2-5 0,0 1-8 16,3-1-11-16,0 3-15 0,0 0-38 0,5 2-40 16,-2 1-72-16</inkml:trace>
  <inkml:trace contextRef="#ctx0" brushRef="#br0" timeOffset="61011.68">7803 13195 221 0,'0'0'38'0,"0"0"-5"0,0 0-9 0,0 0-7 16,0 0-8-16,0 0-9 0,0 0-7 16,0 0-1-16,0 0 1 0,0 0 4 15,-9-1 6-15,9 25-1 0,3 9 2 16,3 2 0-16,1 3 0 0,-3 0 2 15,6 3 2-15,-1 3 1 0,1 3-2 0,3 2 1 16,-4-2-1-16,4 2 0 0,-3-6-2 16,3 0 2-16,-3-4-1 15,-1-2 0-15,0-2 1 0,-1-5-2 16,1-3 3-16,-3-4-4 0,-2-6 0 0,-1-8 1 16,-3-4 1-16,0-5 0 0,0 4-2 15,4 0 0-15,-4 1-2 0,1 1-1 16,-1-1-4-16,2-1 0 0,-1 1-14 15,2 7-32-15,-1-4-70 0,-1-1-107 16</inkml:trace>
  <inkml:trace contextRef="#ctx0" brushRef="#br0" timeOffset="61444.43">7377 13608 89 0,'0'0'37'0,"0"0"3"15,0 0-1-15,-79 0-6 0,73 0-7 0,0 1-8 16,6-1-5-16,-1 0-5 0,1 0 10 16,4 0 7-16,20-1 7 0,17-7 0 15,17-2-13-15,10-4-8 0,6-1-5 16,5 0 3-16,-2-2 1 0,1-1 2 15,2-2 3-15,-4 2-3 0,-5 0-3 0,-7 3-5 16,-9 2-2-16,-11 4-1 0,-9 2 2 16,-13 2-3-16,-5 2 1 15,-6 0-1-15,-7 1-4 0,1 2-3 16,-5 0-14-16,0 0-9 0,0 0-36 0,2 0-69 16,-1 7-95-16</inkml:trace>
  <inkml:trace contextRef="#ctx0" brushRef="#br0" timeOffset="68344.2">14116 6709 50 0,'0'0'30'0,"0"0"-4"16,0 0-6-16,0 0-3 0,0 0 3 0,0 0 4 15,0 0 3-15,0 0 4 16,0 0-1-16,0 0 2 0,-3-26-1 16,6 13-2-16,4-4-2 0,1 0-6 15,0-1-4-15,3 0-6 0,0-1-4 0,2-1-5 16,4 2-5-16,1 0-1 0,2 2-5 16,3 0-3-16,0 3-9 0,-1 4-19 15,1 2-41-15,-1 3-60 0</inkml:trace>
  <inkml:trace contextRef="#ctx0" brushRef="#br0" timeOffset="72278.47">18731 11544 78 0,'0'0'34'15,"0"0"3"-15,0 0-3 0,0 0-2 16,0 0-6-16,0 0-6 16,0 0-4-16,0 0-7 0,0 0-1 0,0 0 1 15,-2-52 1-15,1 46 3 0,-1 0 1 16,1 1-1-16,1 1 5 0,0 4-3 15,-2-2-2-15,2 2-2 0,0-1-8 16,-1-1-6-16,-5 2-1 0,-7 3 0 16,-7 14 4-16,-11 14 3 0,-7 11 2 0,-3 9-2 15,-4 7 1-15,-1 4 2 0,1 1 0 16,2-4 1-16,4-4 0 0,4-7-1 16,4-7 3-16,4-6 2 0,5-8 0 15,5-4 2-15,6-8 1 0,3-6 2 16,4-1-1-16,1-5 0 0,0 0-1 15,0 1-5-15,3-4-3 0,0 0-3 16,0 0-7-16,-1 2-4 0,-1-2-9 16,1 1-21-16,1-1-27 0,-3 2-40 15,3-2-88-15</inkml:trace>
  <inkml:trace contextRef="#ctx0" brushRef="#br0" timeOffset="72644.88">18572 11560 218 0,'0'0'60'0,"0"0"-7"0,0 0-8 15,0 0-14-15,0 0-11 0,0 0-8 16,0 0-5-16,0 0 2 0,125-79 3 0,-38 61-1 16,16 0-2-16,12 1-1 0,5 2-3 15,2 1-2-15,-5 2 0 16,-10 3 0-16,-10 0-2 0,-13 4 0 0,-18 2-1 16,-14 0 0-16,-20 2 0 0,-14 1 2 15,-10 0 0-15,-8 0 0 0,0-2 0 16,0 2-6-16,2 0-10 0,-1 0-24 15,1 0-33-15,-1 0-83 0,-1 0-74 16</inkml:trace>
  <inkml:trace contextRef="#ctx0" brushRef="#br0" timeOffset="75448.57">14680 5318 3 0,'0'0'14'0,"0"0"-3"15,0 0-3-15,0 0-3 0,0 0-3 16,0 0 0-16,0 0 0 0,0 0-1 16,0 0 1-16,-3 0-2 0,3 0 0 0,0 0 0 15,0 0 1-15,0 0-1 0,0 0 2 16,0 0-2-16,0 0 0 0,-1 0 0 16,1 0 1-16,0 0-1 0,0 0 1 15,0 0 1-15,0 0 0 0,-3 0 1 16,3 0 1-16,0-1-1 0,0 1 1 0,0 0 1 15,0-1-2-15,0 1 0 0,0 0 0 16,0-2-1-16,0 2 2 16,0-1 0-16,0 1-2 0,0-2 2 0,0 2-4 15,0-2 0-15,0 2-3 0,0-1-2 16,0 1-2-16,0 0-1 0,0 0 0 16,0 0-1-16,0 0-1 0,0 0-13 15</inkml:trace>
  <inkml:trace contextRef="#ctx0" brushRef="#br0" timeOffset="90244.98">14550 5742 10 0,'0'0'-10'16</inkml:trace>
  <inkml:trace contextRef="#ctx0" brushRef="#br0" timeOffset="90428.28">14615 5863 82 0,'0'0'0'15,"0"0"-10"-15,0 0-8 0,0 0-13 16</inkml:trace>
  <inkml:trace contextRef="#ctx0" brushRef="#br0" timeOffset="90523.64">14796 6038 95 0,'0'0'2'0,"0"0"-14"0,0 0-5 16,0 0-7-16,0 0-11 0</inkml:trace>
  <inkml:trace contextRef="#ctx0" brushRef="#br0" timeOffset="90708.48">14635 6129 106 0,'0'0'-1'0,"0"0"-11"0,0 0-9 0,0 0-16 16</inkml:trace>
  <inkml:trace contextRef="#ctx0" brushRef="#br0" timeOffset="90908.52">14612 5077 63 0,'0'0'-16'0,"0"0"-31"16</inkml:trace>
  <inkml:trace contextRef="#ctx0" brushRef="#br0" timeOffset="94948.31">14735 6317 0 0,'0'0'6'0,"0"0"-1"16,0 0-2-16,0 0 0 0,0 0-1 16,0 0-2-16,0 0-1 0,0 0 1 0,0 0-1 15,0 0 1-15,-10 5-1 0,10-5-3 16,0 0 1-16,0 0-1 0,0 2-1 16,0-2 5-16,0 0 0 0,0 0 0 15,0 0 0-15,-1 0 0 0,1 0 0 16,0 0 1-16,0 0 3 0,0 0-2 0,0 0 1 15,0 0 0-15,0 0 1 0,0 0-1 16,0 0 2-16,0 0 0 0,0 0 1 16,0 0-3-16,0 0 1 0,0 0-4 15,0 0-1-15,0 0-2 0,0 0 0 16,0 0 1-16,0 0 1 0,0 0-3 16,0 0 0-16,0 0-7 0,0 0-3 15</inkml:trace>
  <inkml:trace contextRef="#ctx0" brushRef="#br0" timeOffset="153249.28">14643 9133 59 0,'0'0'23'15,"0"0"2"-15,0 0-4 0,0 0-7 0,0 0-6 16,0 0-4-16,0 0-4 0,0 0 0 15,0 0-3-15,0 0 0 0,-50-32 0 16,30 34 0-16,-6 5 2 0,1 5 1 16,1 1-2-16,-1 3 1 0,2 2 1 15,3 2-1-15,-2 3 2 0,4 0 2 0,1-2-3 16,2 0 1-16,3 1-2 16,3-4-1-16,1 1 1 0,2-5-1 15,3 0 1-15,2-3-2 0,1 0 3 16,0 6 0-16,0-3 1 0,7 4 3 0,0-3 0 15,3-2-1-15,2-3 2 0,2-1 2 16,2-1 3-16,1-2 0 0,4-3 1 16,0-2-2-16,5-1 0 0,2 0-3 15,1-6-2-15,0-3 2 0,-2 0-2 16,-1 0 0-16,-1-1 1 0,-2-3-2 0,-3 0 0 16,-2-3-1-16,0 1 1 15,-2-2-1-15,0 1 2 0,-1-2-1 16,-4 1 2-16,1-1 0 0,-3 0-1 15,-5-1 0-15,3-1 1 0,-4 5-3 0,-3-3 0 16,0-3 3-16,0 0-3 0,-5-5 4 16,-3 2-1-16,-1 4-1 0,-1 0 0 15,-3 3-1-15,0 4-1 0,-3 1-2 16,5 4-3-16,-5 5-1 0,-3 3-4 16,-3 0-4-16,-5 4-6 0,1 7-8 0,2 3-10 15,3 1-12-15,2 0-4 0,6-3-4 16,6 2 7-16</inkml:trace>
  <inkml:trace contextRef="#ctx0" brushRef="#br0" timeOffset="153667.47">15186 9075 99 0,'0'0'23'0,"0"0"-4"0,0 0-4 16,0 0-3-16,0 0-1 0,0 0-6 15,0 0 0-15,0 0-2 0,0 0-5 16,-42-63 0-16,31 63-2 0,1 0 3 16,-4 6-1-16,-3 6 2 0,3 0-1 15,-1 3 0-15,2 2 1 0,0-1 0 16,3 3-2-16,4-7 5 0,0 3-3 0,1-4 1 15,5 2 1-15,0 7-1 0,0-1 3 16,8 1-2-16,1-1 4 0,1-4-1 16,5 0 1-16,-1-1-2 0,2-2 0 15,-1-2 1-15,0-2 2 0,0 0 0 16,1-4 1-16,0 0-1 0,4-4-1 0,3 0 1 16,7 0-2-16,-1-4-1 15,-1-3-1-15,0-2 1 0,-4-3-1 16,2-2 1-16,-3-3-2 0,-4-1 6 15,-3-2 7-15,-3-1-2 0,-3-2 1 0,-4-3-6 16,-3-2-5-16,-3-3-5 0,-2 1 0 16,-11-2-7-16,-3 2-10 0,-7 0-11 15,-6 7-22-15,-8-2-24 0,-7 7-27 16</inkml:trace>
  <inkml:trace contextRef="#ctx0" brushRef="#br0" timeOffset="154132.84">14946 8533 94 0,'0'0'1'0,"0"0"-2"16,0 0 0-16,0 0-1 0,0 0 3 16,0 0-4-16,-78 42 6 0,67-27-3 15,3 1 1-15,1 1 1 0,1 3 0 16,2 1 0-16,0 0 2 0,2 2 5 16,2 1-1-16,0-1 2 0,0 0-3 15,4 0-3-15,2 0 0 0,0-4 2 16,4 1-1-16,0-2 1 0,0-3 1 0,4-1 1 15,1-3 3-15,3-2-1 0,2-1 0 16,3-4 2-16,4-3 2 0,1-1 0 16,-2 0 2-16,2-5-2 0,-4-5 1 15,-2-2 2-15,-3-1 6 0,-2-3 0 16,-4 0 3-16,-3-1-4 0,-3 3-3 0,-4-2-6 16,-3-4-8-16,-3-2-1 15,-10-5-6-15,-8 1 1 0,-8 4-2 16,-6 2-4-16,-7 3-5 0,-4 4-28 15,-5 3-39-15,-1 3-133 0</inkml:trace>
  <inkml:trace contextRef="#ctx0" brushRef="#br0" timeOffset="155900.03">14553 7325 112 0,'0'0'16'16,"0"0"-9"-16,0 0-4 0,0 0-2 15,0 0 2-15,0 0 2 16,0 0-1-16,0 0 1 0,0 0 0 0,0 0-3 16,52-6-2-16,-29 9 2 0,-3 2-2 15,-7-1 0-15,-1 3 1 0,-2 1-2 16,-3-1-1-16,1 3 1 0,-3-2-1 16,-1 2 3-16,-1 1-1 0,-3 3 1 15,0 5 0-15,0 3 3 0,-8 5-1 0,-2-3 1 16,-5 0-2-16,2-1 1 0,-1-1-5 15,-2 0 4-15,3-2-2 0,-3 0 0 16,7-2 0-16,2-4 1 0,1-2-1 16,1-3 0-16,2 0 1 0,0 0 1 15,3 2 4-15,0 2 1 0,7-1 0 16,6 4 2-16,0-4-1 0,6-1-1 16,-2-3 0-16,2 2-2 0,-2-1-3 15,1 0 2-15,0 0-3 0,-3 0 0 16,-2-1 0-16,-3 1-1 0,-4-3 0 0,0 2-1 15,1-1 0-15,-3 1 2 0,0 1 0 16,-2 3 2-16,-2 5 1 0,0-1-2 16,-3 5 0-16,-4 1 0 0,-5-4-1 15,1 0 2-15,-2 0-2 0,1 1 0 16,2-3-1-16,0-3-1 0,4 2 0 0,3-6-2 16,2 3 3-16,-1 6 2 0,2-3-1 15,2 7 2-15,5-4 1 16,4-3 1-16,0 0-2 0,0 0 1 15,2-1-1-15,-1 0-2 0,1 0 0 0,-2-1-1 16,-3-2 2-16,-1 2-1 0,1 1-1 16,-5-5 1-16,2 8 0 0,-2-7 0 15,-2 3 1-15,1-1-1 0,-2 0 0 16,1 0-1-16,-1 0 1 0,0 1-1 16,0 0-1-16,0 7 3 0,0-8-2 0,0 6 1 15,0-6-1-15,0-1 0 0,0 5-1 16,0-6 2-16,6 5 0 15,-3-8-1-15,2 1 3 0,-2 0-3 16,-1-6 1-16,1 3-1 0,-2-2 1 0,2 1 0 16,0-2-1-16,0 1 1 0,-3-3-1 15,0 0 2-15,0 0-2 0,1 2 0 16,1-2 0-16,-1 1 0 0,-1-1 0 16,2 2 0-16,-2-2 0 0,1 1 0 15,-1-1 0-15,0 0 0 0,3 2-2 0,-3-2 1 16,0 0 0-16,1 2 0 0,-1-2 1 15,0 0-1-15,0 1 0 0,2-1-1 16,-2 2 1-16,0-2 1 0,1 1 1 16,-1-1-1-16,0 1-1 0,2-1 1 15,-2 2-1-15,0-2 0 0,0 1 1 0,0-1 1 16,0 2 0-16,0-2 2 16,0 2-1-16,0-2 0 0,0 1 2 15,0-1-2-15,0 2 0 0,-6-2 1 16,-1 1-1-16,-6-1-1 0,-9 0-1 0,6 0 3 15,-9 0-1-15,4-4 0 0,-1-3 1 16,2 2-2-16,-2-3 1 0,2-1 2 16,1-2 2-16,0 0 6 0,8 4 4 15,-4-1 8-15,8 3 0 0,3 3-1 16,1 0-6-16,3 2-4 0,-2-1-7 16,2 1-5-16,-1 0-2 0,-1-2-7 0,2 2 0 15,0 0 1-15,0 0 1 16,0 0 4-16,8 3 3 0,5 6-1 15,3 3 1-15,0 1-1 0,-1-1-1 0,-1 0 1 16,1-2 0-16,-3 1 0 0,5 0 0 16,-8-5 0-16,5 1 1 0,-2 0 0 15,-3-4 3-15,1 1-1 0,0-4 0 16,2 0 2-16,6-1-2 0,5-7 1 16,-4-2-2-16,1-3 1 0,-1-2-1 0,-3-2 0 15,-3-2 1-15,2-1-6 16,-5-1 5-16,0-1-4 0,-4 8 4 0,-2 4-1 15,-3 2 0-15,1 4 0 0,-1-1-1 16,1 1 0-16,-2 4-5 0,0-2-1 16,0 2-1-16,0 0 1 0,-2 8 1 15,-6 9 7-15,-5 8-2 0,1 3 3 16,0-1-3-16,1-1-2 0,2-3 4 16,3-8-2-16,2 0 1 0,1-6 0 15,-1 0 2-15,1 2 0 0,2-7 1 0,-1 1-1 16,2-5 0-16,-1 0 2 0,1 0-2 15,0 2-2-15,-2-1 0 0,2 0-5 16,-1 7-12-16,-2 4-44 0,0 5-76 16,0-1-104-16</inkml:trace>
  <inkml:trace contextRef="#ctx0" brushRef="#br0" timeOffset="158567.56">15010 8875 5 0,'0'0'11'0,"0"0"-2"15,0 0 1-15,0 0-1 0,0 0 0 16,0 0-2-16,0 0-1 0,0 0-3 0,0 0 2 16,0 0-3-16,0-1 1 0,0 1-1 15,0 0-1-15,0 0 1 16,0 0 0-16,0 0 1 0,0 0 3 15,0 0 3-15,0 0-1 0,0 0 0 0,0 0 2 16,0-2-2-16,0 2 2 0,0 0 0 16,0 0 1-16,0 0 1 0,0 0-3 15,0 0 0-15,0 0-3 0,0 0-3 16,0 0 1-16,0 0-2 0,0 0-2 16,0 0 1-16,0 0 0 0,0 0-1 0,0 0 2 15,0 0-2-15,0 0 1 0,0 0 1 16,0 0 3-16,0 0 4 0,0 0 5 15,0 0 1-15,0 0-2 16,0-1-3-16,0 1-4 0,0 0-1 0,0 0-3 16,0-2 0-16,0 2-1 0,0 0-1 15,0 0 0-15,0 0 0 0,0-2-1 16,0 2 2-16,0 0-1 0,0 0 0 16,0 0 0-16,0 0 2 0,-1-1-1 15,1 1 1-15,0 0 0 0,-2-2 2 0,2 2 2 16,0 0 0-16,-1-1 2 0,1 1-2 15,0 0-3-15,-2-2-1 0,2 2-2 16,0-1 0-16,-1 1-1 16,1 0 0-16,0 0-2 0,0 0 1 0,0-2-1 15,0 2 1-15,-2 0-1 0,2 0 3 16,0 0 0-16,0 0-2 0,0-1 1 16,0 1 0-16,0 0-1 0,0 0 1 15,0 0-1-15,0 0 0 0,0 0-1 16,0 0 0-16,0 0 3 0,0 0-1 0,0 0-1 15,-1 0 2-15,1 0-1 0,0 0 0 16,0 0 1-16,0 1-2 0,0 1 1 16,0-1-2-16,0 1 1 0,0-1 2 15,0 1 0-15,0-1-1 0,0 1 1 16,0 0-1-16,0-1 0 0,0 1 1 0,0-1 0 16,0 0 0-16,0 1 1 15,3 1-1-15,1 0 1 0,6 0 1 16,-1 0-1-16,2-1 2 0,8-2-2 15,4 0 1-15,7 0 2 0,-1-6-2 0,3-2 0 16,3-1 1-16,4 0-1 0,6-2 0 16,6-1 1-16,3 0-1 0,6 0 1 15,2-2 0-15,3 2 0 0,2 0 1 16,-1 0-1-16,-2-1 1 0,-3 2 0 16,-4 0 1-16,-3 2-2 0,-8 0 0 0,-4-1 1 15,-7 3 1-15,-6 1-1 16,-10 1 2-16,-1 1 0 0,-9 1 0 15,5-2 0-15,2 0-2 0,-4 3-1 16,2-3-2-16,-2 2 1 0,-8 1-1 0,8 1 0 16,-8-1 0-16,1 1 0 0,0-1-1 15,-5 2 1-15,0-1 0 16,0 1 3-16,1 0 1 0,1-1 7 0,-1 1 2 16,1-2 2-16,-1 2-2 0,1-2-5 15,-2 1-6-15,1-1-1 0,-1-4-2 0,-6-3-2 16,-6-4 2-16,-7-2-2 0,-6 1 1 15,-2 1 1-15,-2 3-1 0,-3-1-2 16,2 0 3-16,1 3-4 0,1 0 4 16,11 3-1-16,4 3-1 0,7 2-1 15,6 0-3-15,-4 0-1 0,-1 0 0 16,1 0 1-16,-3 1-2 0,5 3 8 16,2 7-2-16,3 6 2 0,13-2 1 15,6 3 0-15,7-1 2 0,4-5-1 16,6-2-1-16,3-2 0 0,6-2 1 0,1-3-1 15,3 0 0-15,-3-1-1 0,-5-1 0 16,-7 3-1-16,-9 0-2 0,-10-1 0 16,-10 8 2-16,-8 4 1 0,-22 9 2 15,-14 11-1-15,-18 9-4 0,-12 6-26 16,-10 8-49-16,-4 1-148 0</inkml:trace>
  <inkml:trace contextRef="#ctx0" brushRef="#br0" timeOffset="167468.34">14807 6421 3 0,'0'0'9'0,"0"0"-3"0,0 0-2 16,0 0-3-16,0 0-1 0,0 0 1 15,0 0 0-15,0 0 3 0,0 0-4 16,0 0 0-16,0 0 0 0,0 0-3 16,0 0 3-16,0 0-1 0,-1 0 1 15,1 0-1-15,-2 0 1 0,2 0 0 16,-1 1-1-16,1-1 1 0,-2 2 0 16,2-2 2-16,0 1 1 0,-1-1 2 15,1 0 1-15,0 2 3 0,-4-2 0 0,4 0 2 16,0 1-1-16,0-1-2 0,0 0-2 15,0 0-1-15,0 0-2 0,0 0-4 16,-1 0 1-16,1 0-4 0,0 0 0 16,0 0-1-16,0 0-1 0,-2 0 1 15,2 0 2-15,0 0-1 0,-1 0 2 16,1 0-1-16,0 0 2 0,-2 0 0 16,2 1-1-16,-1 1-1 0,1 0 0 15,-2-1-3-15,2 1-4 0,-1-1-3 16,1 1-8-16</inkml:trace>
  <inkml:trace contextRef="#ctx0" brushRef="#br0" timeOffset="182745.68">14340 6571 94 0,'0'0'32'0,"0"0"3"0,0 0 0 0,0 0 2 16,0 0-5-16,0 0-2 16,0 0-8-16,0 0-4 0,0 0-3 15,-43-76-7-15,34 70-1 0,0 1-2 16,-3 1-4-16,-6-1 2 0,8 2-1 0,-6 0 0 15,5 2 0-15,-1 1-1 0,0 0-1 16,1 0 0-16,1 0-1 0,1 0 0 16,-2 0 0-16,2 3-1 0,-1 1 4 15,0 2-5-15,1 1 1 0,2-2 1 16,-4 6 0-16,2 1-2 0,-3 3 6 0,3 0-3 16,2-4-1-16,3 3 3 15,-2 0-3-15,3-4 1 0,-3 7 0 16,3-1 0-16,0 1 0 0,-2 0 1 15,3 0-1-15,-1 2 0 0,2 0 1 0,-2 6-1 16,0-2 1-16,3 0-1 0,-1 1 0 16,-1 2 0-16,2 0-1 0,0 4 2 15,0 1 0-15,0 2 2 0,0 2-2 16,0 0 0-16,0-2 0 0,0 2-1 16,3-2 3-16,0 2-1 0,-2 0 0 0,2 3 0 15,-1 2-3-15,1 1 1 0,0-2-1 16,1-1 0-16,-1 0 1 0,1-1 0 15,0-3 0-15,1 3 0 0,-1-1 0 16,1 1 1-16,0 2-1 0,-1 1 0 16,-1-1 0-16,2 4 1 0,-2-1 1 15,1 2 3-15,2-1-4 0,1 0 0 16,-1 3-1-16,0 0-1 0,-1 1 2 16,3 0 0-16,-1 0-2 0,-1-3 2 15,-2-1-1-15,2-4 0 0,-2 2 3 16,-1 1-1-16,3 2 1 0,-5 2 0 0,3 1 0 15,1 0-3-15,-1-3-1 16,1-1 2-16,-1-1-2 0,0 1 3 16,3-1-2-16,1 2 2 0,-1 0-2 0,4 2-1 15,-3-4 1-15,-1 1 0 0,0-4 2 16,-2 1 2-16,2 0 4 0,-3 3-5 16,0 1 3-16,1 0-3 0,-1 0-2 15,-1-3 0-15,0 1 3 0,1 0 0 16,0 0 0-16,-1 1-1 0,0 1 1 0,2-1-4 15,-1 2 3-15,-1-3 0 0,0-1 2 16,1 0 5-16,0 1 4 0,-1 6-1 16,0 2-3-16,2 3-2 0,-1 0-5 15,0 2 2-15,1-3-1 0,-2 2 0 16,1 1-4-16,-3-1 6 0,-1 1-3 0,0-3 3 16,0-1 5-16,0-1-6 0,-1 0 2 15,-1 2-3-15,2 1-3 16,0 2 0-16,2-1-2 0,2-1 1 15,2-1-2-15,0-2 3 0,-2 0-1 0,-1 3 1 16,0 0 4-16,0 2-5 0,-3 1 3 16,1-3-4-16,-1-3 2 0,0-4 0 15,0-3-1-15,0-4 1 0,-1-3-3 16,-2-4 2-16,3-2 0 0,0-8 0 16,0-2 2-16,0-8-2 0,0-6 0 0,0 1 3 15,0-7-1-15,0 0 0 16,0 0 0-16,0 2-10 0,-1-1-34 0,1-2-101 15,-3-23-128-15</inkml:trace>
  <inkml:trace contextRef="#ctx0" brushRef="#br0" timeOffset="184080.14">15006 6307 48 0,'0'0'20'0,"0"0"-3"16,0 0-7-16,0 0-5 0,0 0-4 15,0 0-3-15,0 0 2 0,0 0-4 16,0 0 1-16,0 0 0 0,-57 7 1 16,54-4 0-16,-1-1 1 0,1 1 1 15,-1 0 1-15,1 0 0 0,-2-2 1 0,2 1 2 16,-2-1 1-16,2 2 5 0,3-3 7 15,-3 0 8-15,3 0 2 0,0 0-1 16,0 2-9-16,-1-2-8 16,1 0-6-16,0 2-2 0,0-2-2 0,0 1 1 15,0 2 1-15,5 1 0 0,8 3 0 16,2 0 0-16,2 1-1 0,1 0 0 16,2 1 2-16,1 0-2 0,1 2 1 15,1-1 0-15,2 2 1 0,-1 1 1 16,1 0-1-16,0 1-1 0,1 2 0 0,0 4-1 15,0 1 1-15,-2 2 3 0,-2 1-3 16,0 2 2-16,-4 1-1 0,0 2-1 16,-1 3 3-16,-2 2 0 0,-1 2 1 15,-1 5 1-15,1 3-1 0,-2 1 0 16,0 4 1-16,2 1 1 0,-4 0-1 16,3 0 1-16,-3 2 1 0,-1 0 0 0,1-1-1 15,-1 4 0-15,-2 1 0 16,2 1-2-16,1 3 1 0,0 1-2 15,0-1 0-15,0 0-1 0,-1-3-1 0,-3-2 2 16,1-2 0-16,0 1 0 0,-1 3 0 16,1-3 0-16,2 3-4 0,2-1 1 15,1 0-2-15,2-1 1 0,-1-1 0 16,-1-1 1-16,2-3-1 0,-3 1 1 16,1-3 1-16,-3-1 2 0,-1 2 0 0,-3-1 1 15,2 2-2-15,-4-1 2 0,2-1-3 16,-1 1 0-16,2-2-2 0,0 0 2 15,1-1 0-15,0 0 0 16,0-4 1-16,1 0 4 0,0 1 3 0,-2-1-2 16,1 1 3-16,-2 2-2 0,1 1 0 15,-2-1 1-15,0 3-1 0,-1 0-2 16,0 2-2-16,-2 2 0 0,1-1-1 16,1 1 1-16,1 1-2 0,0-3 1 15,2 2 1-15,3-2-4 0,-1 0 6 0,3 1-4 16,0 3-2-16,-2 1 3 15,-2-1-4-15,-1 2 1 0,-1 0 0 16,-2 1 3-16,-3 0-2 0,0 1 1 16,0-2 2-16,0 0-3 0,0-2 4 0,-1-4-2 15,-1-2-1-15,-3-1 1 0,4 0-2 0,-2 2 1 16,1-2-2-16,-1 0 1 16,0-3-2-16,-1-2 3 0,-2-1-3 15,3-3 1-15,-2-1-1 0,2-2 1 16,0-3 2-16,0 0-3 0,1-1 4 0,1-2-5 15,1-7 2-15,0-1-1 0,0-8 1 16,0 1 1-16,0 0-1 0,0-8 2 16,0-1 1-16,0-5 1 0,0 0 1 15,-2 0 1-15,2 2-1 0,0 0-1 16,-1 4-4-16,0-2-8 0,-1 2-26 0,-5-4-65 16,-5-5-181-16</inkml:trace>
  <inkml:trace contextRef="#ctx0" brushRef="#br0" timeOffset="-196622.43">11522 13978 169 0,'0'0'45'15,"0"0"-6"-15,0 0-5 0,0 0 1 16,0 0 2-16,0 0 2 0,0 0-4 15,0 0-8-15,0 0-10 0,0 0-8 16,-32-13-4-16,32 11 2 0,17 2 1 0,11-3 2 16,14-2-1-16,11-2-1 15,8-4-2-15,4-1 0 0,3-1 0 16,-1 1-9-16,-7-1 5 0,-5 2-8 16,-10 4 4-16,-10 1 0 0,-9 1-3 0,-10 4-7 15,-6 1-8-15,-4 0-6 0,-2 0-6 16,3 0-8-16,-7 0-25 0,0 0-29 15,-4 11-27-15</inkml:trace>
  <inkml:trace contextRef="#ctx0" brushRef="#br0" timeOffset="-196140.43">11869 13994 352 0,'0'0'55'15,"0"0"-15"-15,0 0-12 0,0 0-11 16,0 0-5-16,0 0-9 0,0 0-5 16,0 0-1-16,0 0-1 0,0 0 1 15,-19 19 3-15,19 15-2 0,0 5 4 0,0 8-2 16,3 6 3-16,6 4 1 0,-2 0 0 16,0 0-3-16,2-5 3 15,-2-2 1-15,-1-2-3 0,4-6 4 16,-3-5-2-16,-1-5-4 0,0-5 0 0,-3-9 0 15,-2-1 0-15,1-7 0 0,-2 2 0 16,0-1-2-16,0-5 4 0,0 5-4 16,0-7 0-16,0 1 1 0,0 1 0 15,-5-3-1-15,1 0 1 0,-3 3-2 16,-8 0-1-16,1-3-5 0,-8 0-4 0,-1-2-2 16,-5-1-4-16,-5 2 1 0,-7 0 2 15,-4 1 6-15,-3 2 5 0,-3-1 4 16,3 2 5-16,3-1 3 15,4-2 5-15,14-2 2 0,3-1 3 0,10 1-5 16,7-1-3-16,0 0-3 0,6 0-7 16,-1 0 1-16,1 0-2 0,4 2 2 15,18-1 3-15,14 1-3 0,16-2-6 16,7 0-6-16,5 0-14 0,-1-5-17 16,1 0-21-16,-2-5-21 0,-4 1-15 0,-7-1-9 15</inkml:trace>
  <inkml:trace contextRef="#ctx0" brushRef="#br0" timeOffset="-195823.25">12161 14573 328 0,'0'0'64'0,"0"0"-8"15,0 0-21-15,0 0-9 0,0 0-17 16,0 0-8-16,0 0-7 0,0 0-1 16,0 0 6-16,9-25-2 0,-5 32 7 15,5 8-3-15,1 6-1 0,-3 2 3 0,2 2-2 16,-1-3 1-16,-2 3-1 0,0-4 1 15,-3-6-2-15,3 0 1 0,-3-4 0 16,1-2 1-16,-1 0 1 0,-2-5 2 16,1 1-1-16,-2-5 4 0,4 0-1 15,11 0 1-15,5-7-2 0,6-6-2 0,0-3-2 16,0-4-1-16,-1 1 0 0,-1-3-1 16,1 2 1-16,-2 2-2 0,-3 1 1 15,-1 5-1-15,-9 3 1 16,0 3-1-16,-6 4-3 0,2 2 2 0,6 0-3 15,5 4 1-15,5 8-1 0,-3 3 2 16,-1 5 1-16,1 4-1 0,0 0-3 16,3 2-2-16,-5 0-11 0,2-2-14 15,-1-3-23-15,-1-2-23 0,-6-6-33 16,5-3-47-16</inkml:trace>
  <inkml:trace contextRef="#ctx0" brushRef="#br0" timeOffset="-195540.67">12977 13893 582 0,'0'0'33'0,"0"0"-11"16,0 0-10-16,0 0-13 0,0 0-4 0,0 0 4 15,0 0-2-15,0 0 7 0,24 79-3 16,-5-32-1-16,-1 8 1 0,2 7-1 15,0 5 1-15,-4 5-1 0,1 0 2 16,-2 0 1-16,-1-2-2 0,-4-4 1 16,-4-3-4-16,-2-5-7 0,-2-6-3 15,-2-5-7-15,0-7-3 0,-6-7 0 0,-1-6-3 16,-4-5-2-16,0-8-9 16,-1-7-14-16,4-3-17 0,-5-4-21 15,-2-3-18-15,1-10-34 0</inkml:trace>
  <inkml:trace contextRef="#ctx0" brushRef="#br0" timeOffset="-195401.46">12870 14493 507 0,'0'0'29'16,"0"0"-13"-16,0 0-12 0,0 0-8 16,0 0-6-16,0 0-6 0,0 0-15 15,104 15-21-15,-64 0-21 16,4 5-25-16,-2 0-27 0</inkml:trace>
  <inkml:trace contextRef="#ctx0" brushRef="#br0" timeOffset="-194324.56">13318 14461 287 0,'0'0'53'0,"0"0"-13"0,0 0-13 15,0 0-11-15,0 0-6 0,0 0-1 16,0 0 2-16,0 0 2 15,78-44 0-15,-52 44-2 0,1 2-1 0,1 4-5 16,-2 1 1-16,2 2-2 0,-4-1 1 16,1-2 3-16,-1 0 2 0,-8-3 3 15,3-1-2-15,-7-1-2 0,2-1-4 16,2 0-4-16,-2 0 0 0,2-1 0 16,-1-6-1-16,-7 3-1 0,3-5-2 0,-7 2-1 15,-4-3 1-15,0-5-3 0,0 1 1 16,-6-4 2-16,-7 4-1 0,-4 3-1 15,-5 1 2-15,-3 6 1 0,-4 2 1 16,-1 2 0-16,3 4-1 0,-1 6 1 16,2 2-2-16,3 1 3 0,4 4 0 0,-1 0-2 15,4 1 2-15,0 2 0 16,3 0 0-16,2 2 6 0,-1 3-4 16,8-1 2-16,-1 0-2 0,4 0-1 15,1-2 0-15,3-1 0 0,7-3-2 0,6 0 0 16,1-1 1-16,6-3-4 0,5-2 0 15,2-3-8-15,3-3-10 0,4-3-11 16,-1-3-8-16,0-3-9 0,4-6-1 16,-4-6 4-16,-1-2 13 0,-3-2 11 15,0-4 13-15,-3-3 14 0,-3-2 0 16,-2 0 8-16,-5-1 7 0,-2 2 1 16,-5 4 7-16,-6 8 0 0,1 4-2 15,-4 8-4-15,-3 3-7 0,0-1-7 16,0 1-5-16,1 0 0 0,-1 0 4 0,2 3 2 15,-2 15 2-15,1 8 5 0,1 9-4 16,1-1 1-16,0 3-2 0,1-1-1 16,3-3 0-16,2-2 1 0,1-5 1 15,0-5-2-15,0-5 2 0,0-4 0 16,1-7 2-16,-3 0 1 0,2-5-2 0,5-2-1 16,1-6-4-16,5-6-2 0,-2-3-1 15,0-1-2-15,1-3 1 0,-1-1-2 16,3 0-2-16,-2 0 2 15,-3 2-4-15,0 2 1 0,-5 6-5 0,0 2-1 16,-5 3-1-16,-4 4-2 0,1 2 0 0,-4 1 2 16,3 0 2-16,6 0 3 15,2 11 3-15,2 4 0 0,-2 3 1 16,0 3 1-16,1 0-1 0,2-1 0 16,-1-1 0-16,4-3 0 0,2-4 2 0,3-3-1 15,2-4 1-15,2-5-1 0,2-2 0 16,1-7 0-16,0-6-1 0,0-1 2 15,-2-4-2-15,-2-2 0 0,-4-2-3 16,-6 1 1-16,-2-1-3 0,-6 0-7 16,-4 5-4-16,-3 1-8 0,0 3-2 0,0 5-2 15,-9-2-4-15,2 5 2 0,-4 6 7 16,-8 1 9-16,0 0 9 16,-6 9 2-16,5 3 0 0,4 2 6 15,5-4-6-15,5 4 7 0,3-5-2 0,3 3-2 16,0 3 3-16,7-1-3 0,9 1 2 15,2-2 1-15,3-3 1 0,2 1 2 16,2-2-2-16,-2 0-1 0,2 2 0 16,-1-1-2-16,-2 1 3 0,-2 1-3 15,0 2-1-15,-1-1 0 0,-3 2-1 0,0 0-2 16,-4 1 2-16,-5-4 0 16,0 0 1-16,-4-3 0 0,-3 3 1 0,0 6 0 15,-10-1 3-15,-5 4 0 16,-3-2 1-16,-4-4 0 0,-4-3-2 0,1-1 0 15,1-4-1-15,6-1-4 0,2-3-2 16,6 0-12-16,6-1-29 0,-2-1-52 16,6-1-111-16</inkml:trace>
  <inkml:trace contextRef="#ctx0" brushRef="#br0" timeOffset="-194104.89">15253 14469 386 0,'0'0'48'0,"0"0"0"15,0 0-11-15,0 0-20 0,0 0-12 16,0 0-5-16,0 0 3 0,0 0 4 16,0 0 3-16,0 0 3 0,42 57-4 0,-29-34 2 15,-3 0-8-15,1-1-2 0,-3 2 0 16,-1-3 0-16,-3 0 0 0,-1-6-1 15,0 0-2-15,-2 2-3 0,1-5-6 16,-2-1-15-16,0-1-30 0,0-3-66 16,-3-4-133-16</inkml:trace>
  <inkml:trace contextRef="#ctx0" brushRef="#br0" timeOffset="-193923.18">15136 14054 70 0,'0'0'-16'0,"0"0"5"0</inkml:trace>
  <inkml:trace contextRef="#ctx0" brushRef="#br0" timeOffset="-193690.76">15717 13567 380 0,'0'0'49'0,"0"0"-2"15,0 0-7-15,0 0-16 0,0 0-16 16,0 0-6-16,0 0-6 0,0 0 2 0,0 0 3 16,0 0 0-16,40 87-1 0,-25-34 2 15,-1 4 4-15,1 4-2 0,-1 1 0 16,-1 2-2-16,-1 3-3 0,2-1 0 15,-5 1-2-15,1 2-1 0,-1-4-7 16,-6-6-3-16,-2-8-12 0,-1-7-12 16,-3-10-6-16,-5-5-13 0,-4-6-28 15,2-4 5-15,0-6-21 0</inkml:trace>
  <inkml:trace contextRef="#ctx0" brushRef="#br0" timeOffset="-193073.49">15623 14297 182 0,'0'0'31'16,"0"0"-10"-16,0 0-6 0,0 0 1 0,0 0 3 15,0 0 3-15,0 0-1 16,0 0-5-16,78 20-4 0,-51-12-7 16,1-1 0-16,-2-2-2 0,2-2 0 15,-1-2 0-15,-1-1-1 0,6 0 1 0,-2-8-3 16,2 0-1-16,-2-5-2 0,-1-2 1 15,-3-2 0-15,-3-1 1 0,-7 0 3 16,-4 6-1-16,-5-2 1 0,-3 5 5 16,-2 3 1-16,-1-4 4 0,1 5 1 15,-2 0 1-15,1 1-3 0,-1 4-3 0,0-2-5 16,0 2-2-16,2 0 0 16,-1 2 6-16,4 13 2 0,3 6 3 0,1 8 0 15,1-3-2-15,4-2-1 16,2-4-2-16,2-4 2 0,2-3 1 0,2-6-4 15,4-2-2-15,0-5 0 0,0 0-1 16,1-11-1-16,-2-3 0 0,1-4 0 16,-3-3-4-16,-3-2 2 0,-4-1-2 15,-2-2 2-15,-5 2 0 0,-4 6 0 16,-2 0 1-16,-3 7 0 0,0 0 1 0,0 1-2 16,-2 5 0-16,1 2-4 0,-5 3 1 15,-7 0 0-15,-2 12 0 0,-3 12 2 16,0 13 1-16,2 10-1 15,3 12 2-15,0 8-2 0,2 8 2 0,0 6 3 16,2 7-3-16,-2 6 2 0,1 5-3 16,-1 2-2-16,2 0 2 0,2-4 2 15,-1-6-1-15,1-7 2 0,3-10-1 16,-2-9-4-16,-1-10 2 0,-4-11 2 16,-3-10-2-16,-3-11 3 0,-5-10 2 0,-4-12-1 15,-3-5 1-15,-4-21 2 0,0-8-2 16,1-11 2-16,0-8 3 0,8-7-2 15,2-6-2-15,6-7-6 0,5-5-4 16,9-5-9-16,2 0-10 0,17 0-16 16,9 8-32-16,6 4-49 0,6 8-79 0</inkml:trace>
  <inkml:trace contextRef="#ctx0" brushRef="#br0" timeOffset="-192358.38">18106 13672 333 0,'0'0'51'0,"0"0"-6"16,0 0-27-16,0 0-18 0,0 0-6 15,0 0 4-15,0 0 3 0,-5 106 2 16,-13-53 5-16,-5 8-4 0,-2 4 3 16,-7 3-3-16,-5 1-2 0,-2 1 0 15,-4-2-1-15,-3-6 1 0,-2-4 0 16,-1-8 0-16,-1-8 4 0,4-7 0 0,1-9 7 16,4-8-1-16,5-5 2 15,3-10 0-15,2-3-3 0,3-7 3 0,0-9-7 16,2-7 1-16,4-8 1 0,-1-4-4 15,3-7 0-15,5-3-2 0,1-7 0 16,5 0-2-16,3-1 0 0,6 4-2 16,0 6 2-16,5 6-2 0,4 8 0 15,1 6-2-15,0 10 1 0,0 6-2 0,7 7 0 16,1 2 1-16,6 18-1 16,4 10 3-16,1 13-3 0,1 12 2 0,5 10-1 15,1 6 2-15,3 4-2 16,3-3-2-16,0-2-5 0,4-3-24 0,-3-6-54 15,4-5-80-15,-4-9-88 0</inkml:trace>
  <inkml:trace contextRef="#ctx0" brushRef="#br0" timeOffset="-191881.75">18992 13659 379 0,'0'0'55'0,"0"0"-9"0,0 0-10 16,0 0-12-16,0 0-7 0,0 0-7 15,0 0-3-15,0 0-2 0,0 0-1 0,0 0 1 16,102-39-3-16,-52 36-1 0,1 0-3 16,2 1-4-16,-1 2-4 15,-5 0-12-15,-4 0-15 0,-4 3-18 0,-4 1-16 16,-11-1-14-16,-3 0-5 0,-8-2 5 15,-8-1 12-15,3 1 18 0</inkml:trace>
  <inkml:trace contextRef="#ctx0" brushRef="#br0" timeOffset="-191673.55">19503 13607 19 0,'0'0'53'15,"0"0"-1"-15,0 0 4 0,0 0 2 16,0 0-4-16,0 0 0 0,0 0-4 0,0 0-17 16,0 0-16-16,-64-46-10 0,60 53-1 15,-1 12 4-15,1 13 3 0,1 8 0 16,-1 10 1-16,0 9-3 15,-1 4-2-15,-1 7-1 0,1 4-5 0,-1 5-4 16,-3 3 1-16,4 0-4 0,2-5-1 16,1-5-7-16,2-12-3 0,3-6-16 15,8-13-18-15,5-9-19 0,6-10-26 16,4-8-24-16</inkml:trace>
  <inkml:trace contextRef="#ctx0" brushRef="#br0" timeOffset="-190541.43">19786 14174 239 0,'0'0'43'15,"0"0"-8"-15,0 0-9 0,0 0-6 0,0 0-5 16,0 0-2-16,0 0 1 0,0 0 3 16,0 0 0-16,0 0 1 15,60-30 0-15,-36 31-2 0,1 5 3 0,1 1-4 16,1-1-2-16,0-1 0 0,2 0-3 15,-1-3-4-15,0-1 0 0,-1-1-2 16,1 0-1-16,-3-4 2 0,-2-4-2 16,0-1-1-16,-3-2-1 0,-2-1 0 15,-2-3-1-15,0-2-1 0,-4-1-1 0,-2 0-1 16,-3 3-4-16,-4-2-1 0,-3-3-4 16,0 2-1-16,-7-6 2 15,-6 4 0-15,-3 5 2 0,-3 2 1 16,-4 6 2-16,-3 6 0 0,-3 1 3 0,-3 4 1 15,0 8 2-15,-1 5 1 0,1 3 0 16,1 2 2-16,2 4-1 0,3 0-2 16,4 1 3-16,2 1-1 0,5 1 0 15,5-2 0-15,4 0 1 0,6-1-2 16,2-2 2-16,12-1-1 0,8-1 2 0,8-4-4 16,8-3 0-16,4-6-3 0,4-5-7 15,5-4-9-15,-1 0-16 0,1-6-11 16,-1-6-10-16,-1-5-1 15,-5-1 10-15,-5-5 14 0,-4-1 14 0,-5-3 14 16,-5 1 8-16,-5-1 1 0,-6 2 7 16,1 1 6-16,-5 3 5 0,-1 6 10 15,-2 1 0-15,-3 6 3 0,-2 4-6 16,0 1-11-16,-2 3-10 0,0-2-6 16,0 2-4-16,3 0 4 0,2 11 1 0,-1 9 4 15,2 6 0-15,1 3-2 0,-3 2 3 16,-1 1-2-16,0-2 2 0,2-1-3 15,-2-3 1-15,-2-8-1 0,2-4 0 16,-2-5 1-16,1-4 3 0,0-1 2 16,-2-4 2-16,0 0-2 0,8 0 0 0,5 0-7 15,7-9 0-15,5-5-3 16,-5-2 0-16,2-3 0 0,-2-2-1 16,-3 2 0-16,2-1-1 0,-1 0 0 15,-1 3-3-15,0 2 1 0,-5 5 1 0,-1 2-2 16,-2 3-1-16,-5 3 3 0,0 0-2 15,1 2 0-15,-1 0-1 0,4 3 1 16,1 8 2-16,-1 4 2 0,-1 6 0 16,-1 0 2-16,1 0 0 0,-1-1-2 15,1 0 3-15,2-3 2 0,-2-5-1 0,2-2 0 16,-4-2 2-16,3-4-2 0,2 1 1 16,1-3 1-16,5-2-1 0,3 0-1 15,4-7-1-15,0-3-2 16,-2-4-2-16,0-1 0 0,-1-1-4 0,-2-1-2 15,1 0-3-15,-3 2-7 0,-4 4-5 16,-4 4-1-16,-4 5-1 0,-4 2-1 16,0-2 4-16,0 2 4 0,0 0 8 15,0 0 12-15,0 10 5 0,-1 4 2 16,-5 5 3-16,3-5 0 0,1 4 6 0,2 0 4 16,8 2 4-16,6 4-1 0,9-5-5 15,6-4-6-15,6-5-2 0,1-5-5 16,5-5-3-16,1 0-3 0,-2-11-3 15,3-4-1-15,0-5-3 0,-2-4-1 16,-2-3-4-16,-2-4 1 0,-6 1-3 16,-5-3 3-16,-7 1 1 0,-3 0 3 15,-6 1 1-15,-5 1 0 0,-1 3 1 16,-4 7 2-16,0 2 1 0,0 7 4 16,0 5-2-16,-2 1-1 0,2 5-2 0,-2-1 0 15,-1 1 2-15,-2 14 2 0,-2 8 3 16,1 16 1-16,0 11 2 0,2 9 0 15,0 8 1-15,1 9 0 0,-1 5 1 16,-2 6-1-16,1 3-3 0,0 5-2 16,-4 4-3-16,3 2-4 0,-1 1 0 15,0-4 2-15,-3-9-9 0,1-11-6 0,0-11-11 16,-1-14-34-16,0-16-44 16,3-15-75-16</inkml:trace>
  <inkml:trace contextRef="#ctx0" brushRef="#br0" timeOffset="-190241.32">21647 14186 391 0,'0'0'40'16,"0"0"-12"-16,0 0-14 0,0 0-7 15,0 0-5-15,91-62-1 0,-65 64-2 16,2 6 1-16,-2 6 0 0,3 3 0 0,-2 4 0 15,2 4 0-15,-1-1 0 0,-4 2 0 16,-4-2 0-16,-4 0 1 0,-1-3 2 16,-5-1 1-16,-4-6 3 0,-2-6 3 15,-4 0 3-15,0 2 8 0,-6 3 2 16,-8 3 4-16,-8-5-3 0,-5 0-4 0,-4 0-7 16,-2-4-5-16,0 1-4 0,2 1-4 15,4 0-3-15,3 2-4 0,6 2-6 16,5-2-20-16,7 3-26 15,6 1-36-15,11-3-57 0,12 2-98 0</inkml:trace>
  <inkml:trace contextRef="#ctx0" brushRef="#br0" timeOffset="-190125.09">22350 14255 470 0,'0'0'5'0,"0"0"-10"16,0 0-17-16,0 0-34 0,0 0-61 15,0 0-115-15</inkml:trace>
  <inkml:trace contextRef="#ctx0" brushRef="#br0" timeOffset="-189758.6">23076 14060 471 0,'0'0'49'15,"0"0"-7"-15,0 0-16 0,0 0-18 16,0 0-9-16,0 0-4 0,0 0 0 16,0 0 1-16,0 0 4 0,0 0-1 15,-16 37 0-15,12-10-1 0,2 2 1 0,2 0 1 16,0-3 0-16,7-1 1 0,2-3 1 16,4-6 0-16,2-2 3 0,-5-6-1 15,6-6 1-15,1-2 1 16,5 0-1-16,5-10-1 0,1-4-2 0,-1-4 0 15,-1-3-1-15,-5-3 0 0,-3-2-1 16,-5-2-1-16,-4 3-4 0,-8-1-3 16,-1 0-2-16,-11 1 0 0,-8 2 2 15,-7 3 2-15,-4 3-1 0,-7 7 2 16,-1 5 0-16,0 5-2 0,0 1-2 0,2 10-7 16,3 4-11-16,7 2-18 0,7-4-15 15,10 3-10-15,9-2 5 0,14-6-14 16,16 2-14-16</inkml:trace>
  <inkml:trace contextRef="#ctx0" brushRef="#br0" timeOffset="-189524.88">24022 13274 303 0,'0'0'62'15,"0"0"-8"-15,0 0-24 0,-13-84-16 16,11 80-10-16,-5 4-6 0,-2 9 2 15,-2 17 1-15,-5 15 3 0,3 13 1 16,-1 15 0-16,2 10 4 0,-1 10 0 16,0 5 2-16,-2 7-1 0,-1 2-3 0,3 1-2 15,-1 1-4-15,4 0-5 0,0-5 1 16,4-7-4-16,-1-8-13 16,1-9-23-16,1-8-44 0,0-14-48 15,-1-8-97-15</inkml:trace>
  <inkml:trace contextRef="#ctx0" brushRef="#br0" timeOffset="-189375.75">23652 13802 482 0,'0'0'-5'16,"114"-34"-15"-16,-57 29-40 0,0 5-82 0,-5 12-91 15</inkml:trace>
  <inkml:trace contextRef="#ctx0" brushRef="#br0" timeOffset="-188877.26">21373 15566 376 0,'0'0'60'15,"0"0"-8"-15,0 0-20 0,0 0-17 16,0 0-10-16,0 0-4 0,0 0-2 16,0 0 1-16,-84-28 0 0,50 55 0 0,1 3-1 15,1 5 2-15,2 3-2 0,4 0 2 16,5-2-1-16,6-1-1 16,3-3 7-16,5-2-6 0,7-1 5 15,0-6-5-15,6-2-2 0,5-6 6 0,6-5 0 16,3-6 1-16,4-4-1 0,8-4 2 15,6-12-3-15,5-7-1 0,3-4-3 16,0-3 2-16,-4-5-4 0,-4 0 5 16,-5-3 1-16,-5 2-1 0,-7-1 1 15,-6 5 0-15,-2 2 1 0,-7 10 1 0,-2 8 1 16,-2 8-1-16,-2 4-5 0,0-2-5 16,0 2-4-16,0 0 0 0,0 15 3 15,-3 11 2-15,-2 13-5 16,1 8-7-16,1 5-14 0,3 4-16 0,0 0-35 15,0-1-44-15,1-3-61 0</inkml:trace>
  <inkml:trace contextRef="#ctx0" brushRef="#br0" timeOffset="-188391.25">21769 15645 514 0,'0'0'59'0,"0"0"-20"16,39-79-16-16,-29 67-14 0,4 5-7 15,1 5-4-15,1 4-1 0,5 11 0 16,0 11 0-16,-3 8 0 0,-3 7 2 16,-2 8-2-16,-4 2 2 0,-5 1 3 15,-1-4-3-15,-3-5 2 0,0-12-3 16,0-8-2-16,0-7 3 0,0-8 3 16,1-2 5-16,2-4-1 0,7-4 0 0,5-13-3 15,5-9-2-15,4-6-5 0,4-6 4 16,2-4-5-16,2-4 4 15,3-1 2-15,0 0-2 0,2 0 2 0,0 3-1 16,-1 3 1-16,0 5-1 0,-5 4 1 16,-4 7-1-16,-9 10 1 0,-6 6-1 15,-6 6-1-15,-6 3-4 0,0 0-3 16,0 0-2-16,0 0 3 0,-9 11 4 0,-7 5 2 16,-8 6 1-16,-1 2-2 15,-1 2 2-15,3 1 0 0,3 1 0 0,2 2 0 16,10 2-1-16,5 1 1 0,3 1 0 15,11-1 0-15,14 2 1 0,11-2 4 16,12-1-5-16,8-1 1 0,8-7-3 16,2-6-2-16,2-5 0 0,-1-6 2 15,-6-7 1-15,-7 0 1 0,-7-7 4 0,-10-6 6 16,-11-2 3-16,-10 1-2 0,-8-2 2 16,-8-1-8-16,-2 2-4 0,-11-2-5 15,-6 5-13-15,-3 6-26 16,-2 6-50-16,-4 0-78 0,8 3-104 0</inkml:trace>
  <inkml:trace contextRef="#ctx0" brushRef="#br0" timeOffset="-187759.29">25623 13814 431 0,'0'0'42'0,"0"0"-9"0,0 0-19 15,0 0-14-15,0 0-9 0,0 0-1 0,0 0 7 16,0 0 5-16,0 0 5 0,-52 137 0 15,10-61-6-15,-9 8 3 0,-8 3-3 16,-8 3 3-16,-5-6 1 0,-8-7-1 16,2-9 5-16,-1-10-1 0,5-10-2 15,7-11 3-15,8-10 2 0,9-9-1 0,4-8 1 16,5-7-1-16,3-3-2 0,3-13 0 16,5-5 2-16,7-8-2 15,7-5 0-15,6-9-4 0,9-4-7 0,1-6 1 16,12-5-3-16,4 1 2 0,7-3 2 15,1 6-1-15,0 5 0 0,4 8-2 16,1 11 0-16,3 10 0 0,5 14 0 16,5 8 2-16,6 19-1 0,7 15 1 15,6 15 0-15,4 9 3 0,4 9 1 16,-1 4 1-16,0 4-1 0,-6-1-3 0,-4-3-2 16,-10-5 0-16,-5-6-2 0,-10-10-5 15,-5-8-9-15,-9-7-12 0,-8-14-33 16,-4-5-55-16,-5-9-130 15</inkml:trace>
  <inkml:trace contextRef="#ctx0" brushRef="#br0" timeOffset="-186841.55">26469 13737 323 0,'0'0'84'16,"0"0"-15"-16,0 0-15 0,0 0-13 0,0 0-12 15,0 0-12-15,0 0-9 0,0 0-6 16,0 0-4-16,30-40 1 0,9 33-1 16,9 1 1-16,4-1-3 0,1 3-7 15,-5 3-8-15,-5-1-10 0,-8 2-10 16,-13 0-7-16,-9 0 2 0,-7 0 5 16,-6 0 13-16,0 0 14 0,0 0 10 0,0 0 2 15,0 0 2-15,0-1 3 0,-6-2 4 16,-7-1 7-16,3 0 5 0,-2 1 5 15,1 0 0-15,6 1-4 16,1 2-7-16,4 0-5 0,-5 0-6 0,0 5 0 16,-3 9 0-16,-2 7 1 0,7 5 1 0,2 6-2 15,1 6 0-15,0 1 5 16,0 5-5-16,0 3 3 0,0 2-4 16,0-1-3-16,1 1 2 0,1 0-2 15,-1-1 1-15,1 1-3 0,-2-4 2 0,1-3-1 16,-1-4-1-16,0-3-1 0,0-4-2 15,0-11-2-15,0-2-3 0,0-6-4 16,0-7-3-16,-1 3-1 0,-1-3-4 16,-5 1 1-16,-6 0-10 0,-4-6-1 15,-8 0 3-15,1-2 5 0,-3-5 11 0,0-4 8 16,-1-1 11-16,1 0 12 0,3-1 12 16,1-1 11-16,8 5 6 15,2-2-6-15,6 5-5 0,4 3-12 0,1 0-12 16,2-1-9-16,8-4-5 0,12 1-3 15,7-3-2-15,8 7-4 0,3 3-16 16,1 0-22-16,1 6-21 0,-5 2-23 16,0 1-21-16,-5-1-10 0</inkml:trace>
  <inkml:trace contextRef="#ctx0" brushRef="#br0" timeOffset="-186668.43">27041 14195 350 0,'0'0'63'0,"0"0"-19"0,0 0-20 16,0 0-12-16,0 0-1 0,0 0-1 16,0 0 4-16,85 23-1 0,-79 4-1 15,-1 5-4-15,-2 5-6 0,-2-1 0 16,1 1-5-16,-1-1-3 0,2-2-9 16,1-2-25-16,-1-10-32 0,3-4-40 0,0-6-86 15</inkml:trace>
  <inkml:trace contextRef="#ctx0" brushRef="#br0" timeOffset="-186293.89">27492 13884 328 0,'0'0'16'0,"0"0"-14"0,0 0-6 16,0 0 2-16,0 0 4 0,0 0 6 15,0 0 5-15,54 99 3 0,-44-61 1 16,-1 5 0-16,1 0-1 0,-2 3-3 16,1-1-3-16,-2 0 0 0,1-6-5 15,0-3 0-15,-1-4 0 0,-1-7-1 0,0-9 1 16,-3-7 1-16,-1-4 5 0,4-5 1 16,6 0 1-16,7-6-4 0,4-11-2 15,2-8 1-15,1-11 1 0,-2-6-1 16,2-10 1-16,-2-4 1 0,2-4 1 15,1-3 1-15,2-1-4 0,3 1 5 16,1 0-3-16,-1 6 3 0,-5 7 2 16,-2 4-3-16,-5 10-3 0,-7 7-3 15,-4 11-6-15,-5 7-20 0,-1 11-38 16,-3 6-92-16,-10 17-140 0</inkml:trace>
  <inkml:trace contextRef="#ctx0" brushRef="#br0" timeOffset="-185042.11">29193 13776 279 0,'0'0'63'0,"0"0"-9"16,0 0-14-16,0 0-14 0,0 0-11 16,50-77-10-16,-47 75-5 15,-3 2-4-15,0-1-2 0,0 1 1 16,0 11 0-16,0 8 5 0,-7 13 0 0,-7 9 5 15,-9 8-2-15,-8 8 3 0,-3 7-5 16,-9 6-1-16,-3 5 1 0,-2-1-1 16,-2 0 1-16,0-4-1 0,2-5 1 15,2-7 5-15,2-6-5 0,5-8 3 16,2-9-2-16,5-7 0 0,3-6-2 0,5-9 5 16,7-5 0-16,1-5 3 0,-1-3-1 15,2-9 4-15,-3-8-3 0,4-7-1 16,3-8-1-16,4-9-5 15,4-7 1-15,3-7-4 0,0-6 2 0,4-1 2 16,5-2-1-16,4 5 2 0,0 7 1 16,4 10 3-16,-1 10-2 0,1 9 0 15,-5 9-2-15,4 10-3 0,3 4-2 16,4 13 0-16,10 17 0 0,4 10 2 16,3 15 1-16,2 10 0 0,3 13 3 0,2 5 2 15,4 2-4-15,-2-3 2 0,2-8-3 16,-6-7-2-16,-2-12 3 0,-7-10-3 15,-6-6 3-15,-4-9 0 0,-5-6 0 16,-5-9 4-16,-9-7 0 0,-3-4 5 16,-4-4 5-16,0 0 1 0,5 0 1 0,3-1-6 15,-1-4-6-15,4-5-3 16,-3-3-4-16,-4 4-4 0,2-4-12 16,-3 5-24-16,3 1-51 0,1-4-122 15,5 2-66-15</inkml:trace>
  <inkml:trace contextRef="#ctx0" brushRef="#br0" timeOffset="-184261.7">30276 13233 441 0,'0'0'41'0,"0"0"-10"0,0 0-13 15,0 0-9-15,0 0-8 0,0 0-2 16,0 0-1-16,0 0 3 0,0 0-2 0,33 81 1 16,-24-31-2-16,0 6 2 0,-5 6-3 15,0 3 0-15,-2 2-2 0,-2 0-5 16,0-5-17-16,-2 0-32 15,-5-7-50-15,3-7-69 0</inkml:trace>
  <inkml:trace contextRef="#ctx0" brushRef="#br0" timeOffset="-183892.45">30126 13201 441 0,'0'0'31'16,"0"0"-8"-16,0 0-5 0,0 0-15 16,0 0 3-16,0 0-3 0,88 23 0 0,-50 4-2 15,3 6-2-15,0 4 1 16,0 4 0-16,-3 5 0 0,-2 2 0 16,-1 2 0-16,-3 1 2 0,0-1-2 15,-5-5 1-15,-1-3 3 0,-4-2-6 0,-3-6 6 16,-4-6 0-16,-4-2-4 0,-5-9 4 15,-2-6-2-15,-4-1 1 0,0-2 4 16,-7 2 1-16,-10 1 0 0,-8-5 0 16,-11-1-3-16,-5-1 0 0,-5-1 1 15,-5 2 0-15,1-1 1 0,0 2-4 0,3 2-1 16,6-1-3-16,8 3-1 0,7-2-1 16,10 0-5-16,8-3-7 0,6 2-10 15,2 4-25-15,13 1-30 16,9 0-34-16,8-6-30 0</inkml:trace>
  <inkml:trace contextRef="#ctx0" brushRef="#br0" timeOffset="-183649.72">30954 13464 331 0,'0'0'20'16,"0"0"-11"-16,0 0-1 0,0 0 3 16,0 0 1-16,0 0-1 0,61 95-6 15,-52-55 0-15,-2 1-4 0,-4 3 0 16,-2 0 1-16,-1 0 2 0,0 2-2 16,-3-1 0-16,-4-3-4 0,1-4-5 0,2-4-6 15,-2-6-21-15,3-9-25 0,0-7-31 16,3-8-26-16</inkml:trace>
  <inkml:trace contextRef="#ctx0" brushRef="#br0" timeOffset="-183508.84">31097 13286 280 0,'0'0'9'0,"0"0"-11"15,0 0-18-15,0 0-9 0,0 0-14 0,0 0-14 16,0 0-15-16</inkml:trace>
  <inkml:trace contextRef="#ctx0" brushRef="#br0" timeOffset="-183342.76">31128 13818 268 0,'0'0'29'0,"0"0"-7"0,75-96-7 0,-50 65-13 15,-2 2 2-15,-6 6-9 0,-3 6-4 16,-6 7-9-16,-5 6-5 0,-3 4-8 15,0-1 4-15,0 1 7 0,-5 2 5 16,-6 12 5-16,-5 6-9 0,0 4-8 16,0 2-20-16,4 2 1 0,5-3 8 15</inkml:trace>
  <inkml:trace contextRef="#ctx0" brushRef="#br0" timeOffset="-183125.57">31128 13818 20 0,'92'48'35'16,"-83"-36"11"-16,4 2 1 0,3-2-2 15,3-1-4-15,0-1-16 0,2-1-2 16,2 2-8-16,-2-2-5 0,0 0-2 15,-1 0-2-15,-3-1-1 0,-5-1-1 16,0 0-1-16,-5-3 0 0,-2-1 1 16,2 3 0-16,-4-3 2 0,0 0 7 15,-3 3 2-15,-2 2 4 0,-12 1 5 16,-7 2 1-16,-3-2-1 0,-7-1-2 16,-2-1-3-16,0 1-13 0,-2-3-4 0,2 3-4 15,11-3-3-15,4-2-3 0,7 0-14 16,7-2-22-16,0 1-34 0,4-2-41 15,8-6-103-15</inkml:trace>
  <inkml:trace contextRef="#ctx0" brushRef="#br0" timeOffset="-182859.4">31774 13184 341 0,'0'0'59'15,"0"0"-7"-15,0 0-21 0,0 0-13 16,0 0-13-16,0 0-7 0,0 0-1 16,0 0 2-16,0 0 5 0,18 26-2 15,-17 20 4-15,1 4-4 0,-2 6-2 0,0 5-1 16,0 2 0-16,0 4 0 0,-2 0-3 16,-1 0 4-16,-1-5 0 0,-1-1-1 15,0-3-1-15,-1-7-10 0,-3-4-3 16,2-6-6-16,-2-6-6 0,2-5-6 15,-3-7-8-15,4-6-7 0,3-8-10 16,2-4-16-16,1-5-35 0</inkml:trace>
  <inkml:trace contextRef="#ctx0" brushRef="#br0" timeOffset="-182721.75">31540 13783 407 0,'0'0'29'0,"0"0"-13"0,0 0-8 16,93-34-12-16,-54 34-13 0,2 6-28 0,4 8-43 16,1 3-61-16</inkml:trace>
  <inkml:trace contextRef="#ctx0" brushRef="#br0" timeOffset="-182469.18">32109 13852 403 0,'0'0'56'16,"0"0"-11"-16,0 0-18 0,0 0-11 16,0 0-9-16,0 0-5 0,0 0 5 0,0 0-2 15,0 0 4-15,-20 17-4 0,16 0-1 16,3-1-2-16,1 1 0 0,0-2 0 16,5-1 0-16,3-4-1 15,4-2 1-15,-3-3 1 0,7-2 0 0,2-3 1 16,0 0-2-16,1-9-1 0,-4 1 0 15,-5-2-3-15,-6 2-1 0,-4-4-6 16,0-5-5-16,-6 3-11 0,-7-2-26 16,2 5-33-16,-4 3-48 0,4 4-109 15</inkml:trace>
  <inkml:trace contextRef="#ctx0" brushRef="#br0" timeOffset="-182073.84">32634 13353 398 0,'0'0'0'0,"0"0"24"0,0 0-24 16,0 0 31-16,0 0 8 0,0 0-7 0,94-87-14 16,-70 78-10-16,5 6-8 0,5 3 0 15,1 6-2-15,3 10 0 0,-2 6 0 16,-1 4 0-16,-5 6-1 0,-4 3 1 15,-9 6-3-15,-8 3 3 0,-6 2 0 16,-3-1 2-16,-10-3-2 0,-8-5 2 0,-2-7 2 16,-3-9-1-16,-2-4 1 15,-1-8 0-15,2-4 2 0,1-4-1 16,2-1 1-16,6 0 2 0,1-4 0 16,0-4 3-16,7 4 4 0,-2-2 4 0,6 4 4 15,3 2-2-15,-1-1-6 0,1 1-8 16,-2 0-5-16,2 1-2 0,0 16 0 15,0 12 1-15,6 11 4 0,6 10-4 16,2 9-2-16,1 7-7 0,-1 10-13 16,-2 9-14-16,-4 8-34 0,-5 7-39 0,-3 0-72 15</inkml:trace>
  <inkml:trace contextRef="#ctx0" brushRef="#br0" timeOffset="-181908.18">32843 14775 511 0,'0'0'64'0,"0"0"-14"0,0 0-14 16,0 0-14-16,0 0-11 0,0 0-7 15,0 0-1-15,0 0 0 0,0 0 1 16,0 0-2-16,-68 61-30 0,68-31-1 16</inkml:trace>
  <inkml:trace contextRef="#ctx0" brushRef="#br0" timeOffset="-179377.2">30531 15225 483 0,'0'0'22'0,"0"0"-15"0,0 0-10 16,0 0-6-16,0 0-1 0,0 0 2 16,0 0 5-16,0 0 1 0,53 86 0 0,-39-45 2 15,-3 5-3-15,-4 2 2 0,-4-1 0 16,-3-2 0-16,0-3 0 0,0-7 0 15,-2-11 1-15,-1-11 1 0,3-6 1 16,0-7 8-16,-1 0 2 0,1 0 1 16,0 0-3-16,0-15-6 0,0-11-1 15,0-9-1-15,9-3 2 0,4-2-3 0,1 1 5 16,5 2-2-16,-2 6 0 16,4 3-1-16,-1 5-2 0,-3 5-1 15,-3 8-1-15,0 2-3 0,-4 4 0 0,1 4-2 16,2 0 2-16,2 12-2 0,-1 6 1 15,-1 8 1-15,-3 4 1 0,-2 3-1 16,-2 6 3-16,-4-2-1 0,1 1 1 16,-2-3 0-16,-1-10 0 0,0-5 1 15,0-6 0-15,0-8 1 0,2 1 4 0,-2-7 3 16,0 0 0-16,6 0-1 0,6-11-3 16,8-10 1-16,4-10-3 15,-2-5 1-15,3-2-3 0,-2-2 0 16,0 3-1-16,-3 0 0 0,0 5-1 0,0 4 1 15,-5 4-1-15,-2 9-2 0,-7 8 1 16,-3 4-1-16,-3 3-4 0,4 0 2 16,5 0 0-16,5 9 1 0,-1 7 0 15,0 6 3-15,-3 3 0 0,-1 6 0 16,4 2 1-16,0 1 3 0,4 1-3 0,2-2 3 16,3-1 2-16,1-2-6 0,-3-4 4 15,0-3-2-15,-1-4 0 0,-4-3 0 16,-3-7 0-16,-1-2 3 15,-2-3 1-15,-1-4 0 0,10 0 1 0,-4-4-1 16,9-8-1-16,-1-3-2 0,-3-3 2 16,2-4-3-16,1 2 0 0,-4-2 2 15,0-1-1-15,-2 2 2 0,-4 0-1 16,-5 6 0-16,-3-2-1 0,-2 6 2 16,-2-1-4-16,0 2-1 0,-5 2 0 0,1 1-3 15,1 3 2-15,-6 1-3 0,-5 3 2 16,-5 3 2-16,-7 6 0 0,0 5 0 15,2 4 2-15,-2 2-2 0,2 3 1 16,1 1 0-16,3 2-1 0,0 0 1 16,4 0-2-16,3 1 1 0,0-3 2 0,6-6-4 15,1-1 2-15,4-6 0 16,1-5 2-16,1 3 1 0,0-5 3 16,6-1 4-16,10-1-2 0,4-4 2 15,9-8-3-15,3-5 0 0,-2-8-3 0,2 0 1 16,-3-3-1-16,-2-1 2 0,-4 0-1 15,-1-1-1-15,-3 1 0 0,-3 3 0 16,-2 1 0-16,-5 8 2 0,-5 6-1 16,-1 6-1-16,-3 3-2 0,0-2-3 15,0 2-6-15,2 0-1 0,-2-1 1 0,4 1 2 16,-1 9 4-16,1 9 1 0,3 11 1 16,-1 2-3-16,2 5 2 0,1-1-3 15,2 0 0-15,3-4-4 16,0-2-7-16,4-4-17 0,1-7-24 0,4-8-31 15,6-5-42-15</inkml:trace>
  <inkml:trace contextRef="#ctx0" brushRef="#br0" timeOffset="-178809.09">32227 15168 162 0,'0'0'65'0,"0"0"7"15,-15-93-8-15,12 80-20 16,3 9-20-16,0 4-18 0,-1-2-16 0,1 2-1 15,0 2 0-15,0 15 4 0,0 10 11 16,0 12-4-16,3 8 2 0,0 5-3 16,-2 2-2-16,-1 4 0 0,0 3 2 15,0-1-1-15,-4 1-3 0,-3-3 0 16,-3-3-1-16,2-5-4 0,0-5 2 16,2-8-9-16,0-12-7 0,3-10-2 0,3-7-1 15,0-8-5-15,0 0-10 0,0 0-8 16,0-1-4-16,0-14 14 0,0-7 18 15,0-6 13-15,-1 0 8 0,-6 1 7 16,-2 0 5-16,-3 0 1 0,2 5 15 16,-2 2 0-16,4 5 10 0,1 3 1 15,2 3-1-15,2 4-4 0,2 2-4 0,1 3-4 16,-2-1-7-16,2-2-4 16,2-5-6-16,10-3-1 0,11-2-1 15,7 1 6-15,8-2-8 0,9 0 5 0,4-3-7 16,8-2-2-16,1-2-2 0,-5-5 8 15,-8-2-6-15,-9-2 7 0,-11-2 1 16,-8-3-6-16,-5-3 9 0,-5 1-10 16,-4-5-1-16,-5 2 3 0,0-2-10 15,0 3 14-15,0 1-2 0,-2 6 12 0,-1 11 9 16,0 2 0-16,-1 11-3 0,2 3-11 16,1 2-13-16,0 3-6 15,-2 11-2-15,-3 11 3 0,0 13 1 16,0 9 1-16,2 8 6 0,1 9-2 0,2 7 2 15,1 5-2-15,0 4-4 0,0 3 0 16,0 1-5-16,1-1-4 0,2-2-15 16,1-5-19-16,4-8-23 0,-4-9-32 15,2-10-19-15</inkml:trace>
  <inkml:trace contextRef="#ctx0" brushRef="#br0" timeOffset="-178584.96">32843 15706 175 0,'0'0'32'16,"0"0"-11"-16,0 0-12 0,0 0-7 16,0 0-1-16,0 0 0 0,0 0 4 15,0 0 0-15,0 0-2 0,0 0 1 16,-15 53 2-16,14-41-3 0,1-7 4 16,0 5 0-16,1 1 5 0,5-5 7 0,0 2 3 15,5-6-1-15,6 0-6 0,-2-2-6 16,6-4-7-16,-3-7 3 0,-7 3-4 15,-2-4 2-15,-3 5-1 0,-4-5-2 16,1 1-3-16,-3-2-4 0,0-2-7 16,-3 6-10-16,-5-3-18 0,2 6-23 0,-2 0-31 15,1 1-36-15</inkml:trace>
  <inkml:trace contextRef="#ctx0" brushRef="#br0" timeOffset="-178209.99">33171 15179 349 0,'0'0'50'16,"0"0"-10"-16,79-70-20 0,-42 55-3 16,0 4-10-16,3 8-3 15,0 3-2-15,-5 5-9 0,-4 8 1 16,-3 7 0-16,-8 5 4 0,-3 5-1 0,-6 5 3 15,-8 6-2-15,-3 4 1 0,-12 2 1 16,-11 0-2-16,-6 2 4 0,-4-5-2 16,-4-2 0-16,-2-5 1 0,-2-8 2 15,3-6-2-15,2-8 1 0,2-6-3 16,11-6 1-16,4-2 2 0,7-1 1 0,1 0 6 16,0-3 0-16,7 0 1 0,1 2-1 15,3 1-3-15,-2-1-2 0,2 1-7 16,0 0-3-16,0 0-2 0,0 12-2 15,2 12 3-15,8 12-1 0,1 10 2 16,2 10-4-16,5 8-2 0,-4 9-25 16,2 6-46-16,-4 4-51 0</inkml:trace>
  <inkml:trace contextRef="#ctx0" brushRef="#br0" timeOffset="-178005.22">33230 16576 391 0,'0'0'51'0,"0"0"-11"0,0 0-11 0,0 0-18 15,0 0-11-15,0 0-6 0,0 0 1 16,0 0 0-16,0 0 4 16,-50 15 1-16,57-2 0 0,6 6 2 15,6-7 2-15,0-2-2 0,-4-4 0 0,2-3 5 16,-6 1-4-16,-7-4-16 0,2 1-56 15,-6-1-184-15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1T09:59:01.2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3119 985 87 0,'0'0'27'0,"0"0"0"16,0 0-7-16,0 0-5 0,0 0-4 16,0 0-3-16,0 0-1 0,0 0 2 0,0 0 2 15,0 0 2-15,-9-26 0 0,9 26-1 16,0-1 1-16,-1 1-2 0,1-2-2 15,0 1 3-15,-2-1-2 0,2 1 3 16,-1-1-1-16,1 0-2 0,-2 1-2 16,2-1-1-16,0 1 0 0,-1-1 0 15,1-4 0-15,-2 0-2 0,1 0 0 16,1 2-3-16,0 4 0 0,-2-2 0 16,2 2 1-16,0-2-2 0,0 1-3 15,0-1 0-15,-1 2-3 0,1-1-2 0,0 1 4 16,0 0-3-16,0 0 3 0,0 0 3 15,0 12 1-15,0 6 0 0,0 7-1 16,1 0-1-16,2 4 0 16,0 2-1-16,0 1 4 0,0 4 0 0,0 2 2 15,0 3 1-15,0 0-3 0,0-1-1 0,-2-1-2 16,3-5-1-16,-1 0 1 16,-1-2 0-16,1 0 2 0,-2 1-1 15,-1 4 1-15,3-1-2 0,-3 2 0 16,0-2 0-16,0 1-2 0,0 0 6 0,0-3-1 15,0 0 0-15,0 1 4 0,0-4 9 16,-3 3 1-16,3-1-1 0,-1-1-1 16,1-1-14-16,0-3 1 0,0-1 0 15,0 0 0-15,0-2-1 0,0 2 3 16,0 4-3-16,1 1 3 0,2 1-2 0,0 3 1 16,1-1-1-16,-1 0-1 0,0-1 1 15,0-2 0-15,1 0-1 0,-4-4 2 16,3 1 0-16,0 0-1 15,0 3 11-15,0 3-2 0,0 1 3 0,0-1-5 16,1-2-8-16,-1-2 0 0,0-1 0 16,1 1 3-16,0-1-3 0,1 4 1 15,-1 2 0-15,-1 2-1 0,0 3 0 16,0-2 1-16,0 1-1 0,-2-2 1 16,2-2-1-16,-3-3 2 0,1 1-2 0,1-2 2 15,-2-1 3-15,1 3-3 0,1-4 3 16,1 1-3-16,-2-1-1 0,-1-2 0 15,3 0 1-15,0 2 0 0,0 2-2 16,1 5 2-16,-1 1-6 0,3 3 6 16,-5 3-2-16,2-2 1 0,0 1 0 15,0-2 1-15,0-2 5 0,-2 1-6 16,1 0 5-16,-1-3-3 0,2 1-2 16,-1 0 0-16,1-1-1 0,-2-3 1 15,3 1-2-15,-4-3 2 0,3 0-1 0,-3 1 1 16,3 2 0-16,-2 0 0 0,2 3-1 15,-1 0 0-15,1-1-1 0,0-2-1 16,-2-2 0-16,2 2 1 16,-3 0 6-16,0 3-3 0,0 0 5 0,0 0-6 15,0-1 0-15,0 0 0 0,0 1-1 0,0 1 3 16,0 3-3-16,0-2 3 16,0 0-3-16,-3-2 0 0,3 0 1 15,-1-2 1-15,-1 1-1 0,1 1 3 16,-1-2-2-16,1-1 0 0,-1-2 4 0,1 1-4 15,-1 1 3-15,1 0-2 0,-2 1-2 16,0 3 1-16,-1 7 0 0,3 4 0 16,-4 5-2-16,1 2 3 0,1-2-2 15,0-3 1-15,0-5-1 0,3-3 2 16,-3-3 2-16,3-2-4 0,0 1 3 0,0-1-4 16,0 1 1-16,0 1 0 0,0 3 0 15,0 3 2-15,0-2-2 0,0 1 3 16,0-4-4-16,-3-2 1 15,3-2-1-15,-1-3 3 0,1-2-4 0,0-1 1 16,0-2-2-16,0 0 2 0,0 4 6 16,0 4-6-16,0 1 3 0,0 2-3 15,0-3-1-15,0-2 2 0,0-4-1 16,0-1 0-16,1-2 0 0,-1 1 0 16,3 1 0-16,0-1 0 0,0 2 0 0,0-1 0 15,0 3 0-15,-2-1 0 0,1 4-1 16,-1 1 2-16,1-1-2 0,-1 0 2 15,1 0 3-15,-1-2-5 0,-1 1 5 16,4 0-5-16,-4 1 1 0,3-1 0 16,0 2 0-16,0 3-2 0,0 1 0 15,0 4 2-15,1-3-1 0,-4-5 2 16,3-3 0-16,0-5 0 0,0-1-2 16,1-4 2-16,-1 3-1 0,0-2 0 15,0 1 4-15,-2 1-5 0,2-3 4 0,0 1-3 16,-3-2 1-16,3-1-1 0,-3-6-1 15,3 1 1-15,-2 0-1 0,1 0 2 16,-1 8 0-16,2 2-2 0,0 0 0 16,-2 6 1-16,2-3-2 0,-3 3 3 15,3-4-1-15,-3-1-1 0,3-1 1 16,-3 0 0-16,0 0-2 0,3-1 2 16,-2-1-1-16,2-2 1 0,-1 0-1 15,1-2 1-15,-2 0 3 0,1-1-2 16,0 1 1-16,-2 2-2 0,3 2 0 0,-3 4-3 15,3 5 1-15,0 0 1 0,0 2-2 16,0-1 4-16,-2-3-2 0,2 1 2 16,-1-4-2-16,-1 0 1 0,-1 1 0 15,3-2 0-15,-3-2 0 0,0-1 0 16,3-8 1-16,-3 0-1 0,0-1 1 0,0-3 0 16,0 4-1-16,0 1 0 0,0 1-1 15,0 9-1-15,4 3 4 0,-1 5-3 16,-2-1 4-16,2-1-1 0,-3-3-2 15,2-3 2-15,-2-2-2 0,0-3 0 16,0 0-1-16,0-5 1 0,0 1 0 16,0-2 0-16,0 1-1 0,0 0 2 15,0-1-1-15,1 0 2 0,-1 2-2 16,0 5 0-16,0-2 0 0,0 0-1 16,0 1 1-16,0 2 1 0,0 3-1 0,2 1-1 15,-1 5 5-15,-1-1-4 0,3-2 6 16,0-4-3-16,-3 0 0 0,0-2 1 15,0-1-2-15,0 1 0 0,0 0-1 16,0 0 1-16,0 0-2 0,-3-1 1 16,3 1 1-16,0 1-2 0,0 4-3 15,0 0 3-15,0 5-1 0,0-3 0 16,0-1 3-16,0-4 1 0,0-1-3 16,0-2 4-16,0 1-4 0,0 0 1 15,0 0 2-15,0 0-4 0,0-8 5 0,0 2-4 16,0-5 1-16,0-1 0 0,0-1 1 15,0-7 1-15,-3 5-2 0,3-5 2 16,0-2 0-16,0 7-1 0,0-5 0 16,-1 6 1-16,-1-1-1 0,-1 1 1 15,2-2-2-15,-1 3-1 0,-2-3 2 0,4 1-1 16,-4 1 0-16,1-3 0 16,0 2-1-16,3-7 0 0,-1 6-1 15,-1-5-7-15,1 6-5 0,-4 6-3 16,4-5-26-16,-1 8-50 0,2-1-132 0,0 3-61 15</inkml:trace>
  <inkml:trace contextRef="#ctx0" brushRef="#br0" timeOffset="2704.75">3227 10572 20 0,'0'0'14'15,"0"0"-5"-15,0 0 1 0,0 0-2 0,-79-24 0 16,56 19 1-16,1 1 2 0,6 1 3 15,0 0 1-15,5-1 2 0,-1 1 0 16,0 2 2-16,1-2 2 0,2 0-2 16,5 2 2-16,-1-1-4 0,5 2 1 15,-1-2-4-15,1 2-3 0,-2 0-2 16,0-1-1-16,-1 1-1 0,3-2 0 16,-3 2 0-16,3-1 1 0,0 1 0 0,0-5 2 15,13 1-2-15,4-3 0 16,11 2 0-16,1 0-2 0,1 2-1 0,3 0 0 15,-1 1-3-15,3 1 0 0,0 1 3 16,2 0 2-16,2-1 1 0,3 1 1 16,0-2-5-16,-3 1 1 0,0 1-1 15,3-2 1-15,0 0-1 0,3-1 1 16,7 0-2-16,1 0 0 0,2-1-2 0,2 1 1 16,-1-1-1-16,-1 1-1 0,-3 1 0 15,-4-1 1-15,-2 0 0 0,-4-1 1 16,1 1-1-16,-1 0 1 15,-1 1 0-15,5 0-1 0,-1 0 1 0,1 1-1 16,-1-2 0-16,4 1 2 0,-1-2 1 16,4 1-2-16,1-2 0 0,0 0-1 15,2 1 0-15,-2 1 1 0,0 0-2 16,-3 0 0-16,0 0 0 0,1 1 0 16,-2 1 2-16,2-2 1 0,-2 2-3 0,3-1 0 15,-3 0 2-15,-1 1-1 0,-2-3 0 16,-1 1 1-16,1-1 1 0,2 0-1 15,1-1-1-15,6 2 0 0,-3 0-1 16,3 0 0-16,1 0 0 0,-1 0 0 16,-2-1 0-16,0 3 0 0,3 0-1 15,-2-1 1-15,-3 2 0 0,2-1 0 16,-1-1 0-16,-1-1 0 0,2 0 0 16,2 0 1-16,0 0 0 0,1-1-1 15,1 0 0-15,4 0 0 0,-2-1 0 0,0 3-1 16,-1-3 1-16,0 1 0 0,-2 2 0 15,-1-1 1-15,2 0-1 0,-2 0 0 16,-2-1 0-16,0 1-1 0,-2 2 1 16,1-1 0-16,0 2-2 0,-1 0 1 15,2 0 0-15,1 0-1 0,-3-1 1 16,1 1 0-16,-2-1 0 0,1-1 1 16,1 0 0-16,1 1 1 0,2-2 1 15,-1 1 0-15,4-1-2 0,-2 0 1 16,2 0 0-16,-2 0 0 0,-1 2 3 0,3-3-4 15,-1 3 1-15,0 0-1 0,0 1-1 16,-1 0 0-16,6 0-1 0,0 0 0 16,2 1 1-16,4 2 1 0,0-1 0 15,0-2 0-15,0 0 0 0,0 0 1 16,0 0-1-16,0 0-1 0,1-2 1 0,-1 0-1 16,-1 1-1-16,-1 0 4 15,-2-1-2-15,3-1 1 0,-4 0 0 0,2-2 0 16,-1 1 1-16,1-2-1 0,1 1 0 15,2-1 1-15,2 2-1 0,-1-1 0 16,-4 0 3-16,5 1-3 0,-4-1 2 16,-1 2-3-16,2 0 1 0,-1 0 0 15,2 0 1-15,2 2-1 0,-2-1 1 16,2 1-1-16,1-1-4 0,-1 1 5 16,1 1-2-16,-1-2 0 0,0 2 1 0,-2-2 0 15,1 1 1-15,-1 1 0 0,3-1 0 16,-3 1 0-16,2 0-1 0,0-2 3 15,1 2-1-15,3 0 0 0,7 0 2 16,3-1-4-16,2 1 1 0,-3-2 1 16,4-1-2-16,-5 0 1 0,-4 0 1 15,-1 0 0-15,-3 0 2 0,-5 0 0 16,0 1 0-16,-4 1-1 0,-1 1 0 16,-2 0 0-16,0-2 0 0,1 2-1 15,-1-2 0-15,1 1 0 0,0 0 0 0,-1-1-1 16,0 1 0-16,0-1-1 0,0 1 2 15,-1-1-2-15,0-1 2 0,-3 1 0 16,-1-1-1-16,1 1 1 16,-1 0 1-16,4-1-1 0,-1 0 1 0,5 0-1 15,0 0-1-15,0 0 0 0,0 0-1 16,-1 0-1-16,0 0 2 0,-5-1-2 16,2 2 0-16,-5-1 1 0,2 0 1 15,-3-1-1-15,0 1-2 0,0 0 2 16,0 1-1-16,-3-1 0 0,0 1 2 0,-3 0-2 15,0 1 1-15,-1-1-2 0,0 0 0 16,-2 1 1-16,-1 0 0 0,1-1 0 16,1 1 0-16,0 1 0 0,2 0 0 15,-1 0-1-15,2-2 1 0,-2 2 0 16,0-1 1-16,-6-2-1 0,3 1-1 0,-6-1 1 16,-3 1 0-16,2 1 0 0,-2 0 0 15,0-1 1-15,-3 1-1 0,2-1 0 16,-3 0 0-16,-5 1 0 15,0 1 0-15,-3-2 0 0,0 1 0 0,-1-1 0 16,-1 1 1-16,-4-1-2 0,0 2 0 16,-6 0-2-16,1-1 2 0,0 1 1 15,-7 0 0-15,0 0 0 0,-6 0 0 16,0 0 0-16,0 0 0 0,2 0 0 16,0 0 1-16,-1-1 2 0,1 1-1 0,-1 0 1 15,-1 0-1-15,3 0 1 0,-2-2 0 16,1 2 0-16,-1 0-1 0,1-2 0 15,-1 2-1-15,1-1-1 0,-1-1 2 16,1 1-2-16,-1-5 1 0,-1 0 0 16,2 1-2-16,-2-5 0 0,0 5 1 0,0-6-1 15,0 0-1-15,-5 1 0 16,-4-4-5-16,-3 1 3 0,-4-4-2 16,-5 2 4-16,1 1 0 0,-9 0 2 15,2-1 2-15,-5 0-4 0,-2 0 2 0,-3 0-1 16,1 0 1-16,-2 1-2 0,2 0 2 15,1 3-1-15,2 3 0 0,6 0-1 16,5 4 0-16,7 0 1 0,3 1 0 16,6 2 0-16,1 1-1 0,5 0-2 15,-1-2-1-15,-4 2 0 0,1 0-1 0,-1 0 1 16,2 8 1-16,3 1 2 16,8 4 1-16,5 4 1 0,6-2 0 15,3 1 0-15,5-3 0 0,2 1 0 16,3-2 0-16,1 0 0 0,1-1-1 0,-1 0 1 15,3 0 4-15,-3 0-4 0,2 2 4 16,-3-2-5-16,-1 2-1 0,-3-2 0 16,-6-3 1-16,-5 0-1 0,-2-2 1 15,-7-1-3-15,1-1-2 0,0 1 0 16,-6-2-3-16,2 0-1 0,-5-3 0 0,1 3 1 16,1 0 4-16,-1 0 2 0,2 1 3 15,-3 1 0-15,2 1 0 0,-2 5 0 16,0 5-1-16,0 0 3 15,-8 5-1-15,-3 0 2 0,-5 2 2 0,-3 1-3 16,-7 4 0-16,-7 0 2 0,-6 4-2 16,-7 0 0-16,-5 3-1 0,-4 0-2 15,-3 2-1-15,1-1-2 0,2-2-8 16,4 5-27-16,3-4-48 0,6 0-89 16,5-2-55-16</inkml:trace>
  <inkml:trace contextRef="#ctx0" brushRef="#br0" timeOffset="4230.76">2932 701 33 0,'0'0'22'16,"0"0"-1"-16,0 0 0 0,0 0-2 16,0 0 0-16,0 0-2 0,0 0-1 15,0 0 0-15,0 0 2 0,-7-46-1 16,7 45-2-16,0 1-5 0,0-2-7 16,0 1-4-16,0-1-4 0,-3 2 2 0,3 0-1 15,-6 0 4-15,-5 2 0 0,2 7-2 16,-8 5 2-16,7 1-1 0,-2 2 1 15,2 3 1-15,-3 0-2 0,4 3-1 16,-2 2 2-16,-1-1 0 0,3 3 0 16,-5 1 5-16,2-1-2 0,-2 0-1 15,4-2-1-15,-2-4-3 0,8-6 2 16,-3-1-1-16,1-7 1 0,6-2 1 16,-3-1 0-16,3-4 0 0,0 0 4 15,0 0 2-15,0 2 2 0,-3-1 5 0,3-1-2 16,0 0-4-16,0 0-1 0,-4 0-2 15,1-1-3-15,0-2 1 0,-1-5 0 16,1 4-1-16,3-9 2 0,0-2-1 16,0-3 0-16,0-8 0 0,7 1-3 15,2-6 0-15,-2-1 0 0,7-1 1 16,-2-1 2-16,5 2-1 0,-1 5 2 16,4 0-3-16,-2 2 2 0,2 4-1 15,3 2 3-15,-5 2-1 0,-1 3 0 16,-7 3 1-16,-1 6-2 0,-2 0 1 0,-4 2-2 15,0 0 1-15,1 1-1 0,-4 2-1 16,0-1-2-16,0 1-2 0,0 0 2 16,3-1-2-16,-3 1-2 0,3 0 2 15,-2 0-2-15,5 0 3 0,1 0 2 16,6 4-1-16,3 7 1 0,0 1-3 0,1 4 3 16,2 4 1-16,3 3 1 15,1 4 0-15,4 4-1 0,-2 1-2 16,1 3 0-16,0-1 0 0,-1 1 1 0,-1 1 0 15,-2-2 1-15,0-1 0 0,-1-2 0 16,-3-4-1-16,-2-4 0 0,-9-8-1 16,0-7 1-16,-4-4 1 0,-3-4 1 15,0 0 4-15,0 0 0 0,3 2 0 16,-2-1 0-16,-1 1-4 0,2-2-5 16,-2 1-7-16,1-1-10 0,-1 2-27 0,0-2-31 15,3 5-56-15</inkml:trace>
  <inkml:trace contextRef="#ctx0" brushRef="#br0" timeOffset="66256.03">468 2799 84 0,'0'0'35'15,"0"0"3"-15,0 0-1 0,0 0-3 16,0 0 0-16,0 0-2 0,0 0-5 16,0 0-6-16,0 0-11 0,13-64-9 15,-13 64-6-15,0-1-3 0,3 1-1 0,-3 0 5 16,4 0 1-16,4 3 1 0,-1 7 1 16,3 5 0-16,-3 4 0 15,2 2 1-15,0 3 0 0,2 6-3 16,-2 2 1-16,1 3 0 0,0 0-1 0,-1-1 3 15,-3-4-1-15,-2-4 1 0,-1-7 1 16,4-2 2-16,-3-6-1 0,-2-7 1 16,1 2 8-16,-3-6 13 0,0 0 20 15,0 0 2-15,1-1-6 0,2-14-10 16,3-14-18-16,-3-12-4 0,-2-6 2 0,-1-5-2 16,0-1 0-16,0 3-1 0,0 4-1 15,3 6-5-15,-2 4-4 0,1 6-14 16,-1 4-7-16,1 10-41 0,2 0-47 15,6 7-113-15</inkml:trace>
  <inkml:trace contextRef="#ctx0" brushRef="#br0" timeOffset="66992.05">996 3145 166 0,'0'0'69'15,"0"0"-3"-15,0 0-21 0,0 0-23 16,0 0-10-16,0 0 0 0,-32-96 2 16,32 57 0-16,0-8 0 0,2-5 2 15,1-4 3-15,2-3-1 0,-2-3 1 0,3-4-11 16,-3-4-7-16,1-4-1 0,-2-4-4 16,-1-2 5-16,1 0 1 15,-1 4-1-15,-1 6 2 0,0 8 2 16,0 8-2-16,-1 9-22 0,-5 4 0 0,-3 8-1 15,0 2-1-15,-1 6 23 0,3 6-1 16,4 3 1-16,0 5 2 0,0 0-1 16,0 1 1-16,2 4 0 0,-3-3-1 15,1 4-2-15,3 1-1 0,0-1 0 16,0 5-1-16,-3-2-2 0,3 2-1 0,0 0-1 16,0-1-2-16,0 1 1 0,-3 0-1 15,3 0 3-15,-4 0 2 0,-2 6 2 16,-4 5 0-16,-2 5 0 0,-1 3 0 15,0 0 0-15,-3 2 1 0,-1 1-1 16,1-1 22-16,-3 0-2 0,3-3 0 16,-1 2 1-16,1-3-23 0,0 1 1 15,2-1 0-15,2-7-1 0,5 3 1 16,1-8-2-16,3-1 2 0,-1 0 0 16,4-4 3-16,0 0 3 0,0 0 2 0,0 0 3 15,0 2-5-15,0-2-1 0,0-10-3 16,4-5 0-16,3-7 0 0,1-3-21 15,-1-2 0-15,4-1-2 0,-2 0 0 16,3-2 23-16,-1 1-2 0,4 1 2 16,-1 3-1-16,1 2-1 0,-5 7 1 0,-2 3-1 15,-2 4-2-15,-3 3-1 0,3 0-1 16,-3 3-1-16,7 3 0 0,-3 4 4 16,5 14-3-16,5 8 4 15,-1 9 1-15,1 6 22 0,5 8-8 0,1 8-23 16,12 6-60-16,10 4-154 0</inkml:trace>
  <inkml:trace contextRef="#ctx0" brushRef="#br0" timeOffset="68512.89">12138 11535 184 0,'0'0'45'15,"0"0"-5"-15,0 0-3 0,0 0-7 16,0 0-2-16,0 0-4 0,0 0-2 16,0 0-7-16,0 0-3 15,-36-45-7-15,36 45-4 0,-2-1-3 0,2 1-1 16,0-2 1-16,0 2 2 0,0-2 3 15,12-3 1-15,11-2 1 0,7 2-3 16,2-1 1-16,0-1 1 0,4 2-3 16,-4-2 0-16,0 1-1 0,-2 0-1 15,-1 1 0-15,-9 2-1 0,-2 1-1 16,-7 0 2-16,-5 1 1 0,3-2 1 16,-5 1 0-16,2 0-1 0,-2 1-2 15,-4 1 1-15,0-2-1 0,0 2 0 16,0-5 1-16,0-2-1 0,0 3 1 0,-3-5 1 15,0 6 1-15,-1-2 1 0,-3-1 0 16,1 3 0-16,3 0-1 0,0 1 0 16,-1-1-1-16,-1 2-2 0,0-1 0 15,2 1-2-15,3 1 1 0,-4 0 0 16,-1 0 0-16,-4 0 1 0,1 4 1 0,2 4 1 16,0 6 0-16,2 1 0 0,-2 6 1 15,3 0-1-15,2 2 0 0,1 3 0 16,0 0 0-16,0 2 0 0,0 1 0 15,0 0 0-15,0 2 0 0,0-3-1 16,0 0 1-16,0-1-1 0,1 0 0 0,1-2 1 16,-2-7 0-16,1 0 0 15,-1 0 0-15,0-4 3 0,0 6-4 16,0-7 3-16,0 0-2 0,0 0-1 16,0-2 1-16,0-1-1 0,-1-5 0 0,-4 6 0 15,3-7 1-15,-3 4 0 0,1-1 0 16,-2-2 0-16,-6 3 0 0,-2-3 0 15,-5 3 0-15,0-2 0 0,-2-3 0 16,0 0 0-16,-2-1 0 0,6-2 2 16,-2 2 0-16,0-2 2 0,6 0 1 0,-7 0-1 15,8 0 2-15,4 0 1 0,5 0-1 16,3 0-1-16,-1 0-3 0,1 0-4 16,-2 0 0-16,1 0 1 15,1 0 1-15,0 0 3 0,15 0-2 0,9 0-2 16,13-2-1-16,7 0-6 0,6 1-10 15,5-1-32-15,6-1-40 0,0 0-75 16</inkml:trace>
  <inkml:trace contextRef="#ctx0" brushRef="#br0" timeOffset="69088.19">13390 11748 124 0,'0'0'27'16,"0"0"-3"-16,0 0-1 0,0 0-2 0,0 0 0 16,0 0-1-16,0 0 0 0,0 0 0 15,0 0-3-15,0 0 0 0,0-15-3 16,6 12-3-16,14-3-2 0,5-1-1 15,14 1-1-15,3-2 1 0,8-1 1 16,4 0 2-16,1-2 0 0,6 1-1 0,-2-3-2 16,-3 3-2-16,-1 1-3 15,-7-1-1-15,-2 3-2 0,-8 1 0 16,-8 0 0-16,-8 1-1 0,-6 1 1 16,-5 2 1-16,-6 0 0 0,3-2 2 0,-3 3 0 15,-2-1 1-15,1 1 2 0,-4 1-2 16,0-2 0-16,0 2-3 0,0-1-1 15,0-7 1-15,0-3-1 0,0 1 1 16,-4-5 1-16,-4 2 0 0,-2 3 1 16,0-1-2-16,0 2 0 0,3 3 0 0,-3 0 1 15,1-1-1-15,0 3 2 0,2 0-3 16,3 1 0-16,0 1 0 0,4 2 0 16,-2-2-5-16,2 2-1 15,-1 0 0-15,1 0-1 0,-2 0 3 0,2 0 4 16,0 0 3-16,5 7 3 0,7 1 1 15,3 6 0-15,7-1 1 0,1-1 0 16,1 0-2-16,0 0-1 0,-1 0-3 16,-8-5-2-16,-3 1-1 0,-5-2 0 15,-7 4 3-15,-4 5 3 0,-18 3-1 0,-12 11-3 16,-14 2-7-16,-12 4-44 16,-10 2-154-16,-7-5-30 0</inkml:trace>
  <inkml:trace contextRef="#ctx0" brushRef="#br0" timeOffset="72725.28">3087 3112 26 0,'0'0'4'0,"0"0"-1"0,0 0-2 15,0 0 2-15,0 0 1 0,0 0 0 16,0 0 6-16,0 0 2 0,0 0 2 15,0 0 4-15,-16 4 1 0,16-4 1 16,-3 0-2-16,3 0-1 0,-3 0-6 16,3 1-1-16,-2-1-3 0,0 0-2 0,1 0-3 15,-1 0-2-15,1 0-1 0,-1 2 1 16,1-2 1-16,1 0 0 0,-2 0 4 16,2 0 5-16,-1 0 0 0,1 0 4 15,-3 0-1-15,3 0-1 0,0 0-4 16,0 0-2-16,-3 0-1 0,3 0 0 15,0 0-1-15,0 0 1 0,-3 0-1 16,3 0-1-16,0 0-2 0,0 0 0 16,-3-2-1-16,3 2 1 0,0-1 2 15,0 1 0-15,-1-2 5 0,1 2 0 0,-2-1 3 16,2 1 3-16,0-1-6 0,-1 1 0 16,1-2-3-16,-3 2-2 15,3-1-3-15,0 1 0 0,0-2 0 16,0 2 0-16,0-2 0 0,0 2 3 0,0-1 3 15,0 1 2-15,0-2 2 0,0 2-1 16,0-1-1-16,0-1 1 0,0 1-2 16,0-1-2-16,0 1-1 0,0 0-4 15,0-1 1-15,0 0 0 0,0 1-1 16,0-1 2-16,0 0 1 0,3-2 0 0,0-2-1 16,-2 1 1-16,-1 2-1 0,0 3 1 15,0-1-3-15,0 1-1 0,3-2-3 16,-3 1 1-16,3 0 3 0,-3-1-2 15,3 0 1-15,-3 1-1 0,3 1 1 16,-2-2 1-16,1 2 0 0,-1-1 0 0,1 1 3 16,-1-2-2-16,6 0 0 0,-4 1-1 15,9 0 0-15,-5-1 1 16,-1 1-1-16,7-1 1 0,-9 2 0 16,2 0 1-16,7-1-1 0,-7 1 1 0,-2 0-2 15,9 0 1-15,-6 0-2 0,3 0-1 16,2 0 4-16,-2 0-4 0,0 0 2 15,-1 3-1-15,2 0-1 0,-2 1 2 16,3-1-1-16,-2 2 1 0,0-2 1 16,0 0-1-16,0 1 1 0,0 0-2 0,-1-1 2 15,2 0-2-15,-2-1 1 0,0 3 0 16,8 0-1-16,-8-2 1 16,6 3 0-16,-1-3 0 0,-4 0 2 15,6 2-2-15,-3-3 1 0,-2 1 0 0,4 2 1 16,2-2-1-16,-2 2-1 0,2-3 1 15,-1 2 0-15,3-1-1 0,0-2 3 16,5 3-3-16,-2-2 1 0,-1 0-1 16,0-1-1-16,-1 1 1 0,0 1 0 15,1 0 0-15,-6-1 0 0,0 1 0 0,5-2 0 16,-2 2 0-16,0-2 0 0,1 3 0 16,-3-3-1-16,3 2 2 15,3 0-1-15,2 2 3 0,-1-1 0 16,2 1-3-16,1-2-1 0,-4 1 1 0,2 0 0 15,-1-1 1-15,2 0 1 0,-3-2-2 16,2 2 0-16,1-2 0 0,-1 1 1 16,1 1 0-16,0-1 5 0,2 2-6 15,-1 1 5-15,4-2-4 0,-1 2 0 16,3-2 0-16,0 0 0 0,4-1 0 0,-1 3-1 16,2-2 0-16,1 2 3 0,1-1-2 15,0 1 0-15,3 0 1 0,-3-1-1 16,2-1 0-16,-1 2 1 0,-1-2-1 15,2 1 0-15,2 0 2 0,-1 1-4 16,0 0 2-16,1-1 0 0,-1 1-1 0,-3 0 0 16,-3-1-2-16,0 0 0 15,-1 1 4-15,0 0 4 0,0-2-1 16,1 1 1-16,-1-1-4 0,2 0-2 16,-2 2 0-16,1-1 0 0,0 1 1 0,2-2 1 15,2 0-1-15,2 1-1 0,4-1 1 16,-1 2-2-16,4-2 2 0,-1 2-1 15,4-1 0-15,1 1 1 0,0 0 0 16,0-3-1-16,-1 3 0 0,-1-2 0 16,4 0 0-16,-2 0-1 0,1 1 2 0,-2 0-2 15,0 0 1-15,0 1 0 0,-3-1 1 16,2 1-2-16,-1 1 2 16,-2-2-1-16,4 3 0 0,-4-1 3 15,-2-2-3-15,-1 2 0 0,3-1 0 0,-3-1-3 16,-2-1 5-16,0 2-1 0,-2 0-1 15,2-1 0-15,-1 1 0 0,1-2 0 16,-1 1 0-16,2-1 0 0,-1 0 0 16,1 0 0-16,0 2 0 0,-2-3 0 15,2 1 0-15,-1-1-1 0,2 1-1 16,1 1 4-16,2-1-4 0,-2 0 4 0,1 0-1 16,0-1-1-16,-2 3 1 15,3-1-2-15,-5 0 2 0,2 0-2 16,-6 1 1-16,2 0 0 0,-4-1-3 0,-4 1 1 15,-1-1 1-15,1 1 2 0,-1-1 4 16,3 1-2-16,0 1 0 0,-1 0-2 16,3 0-1-16,0 0 0 0,-1 0 1 15,5 1 1-15,-2-3-2 0,4 2 1 16,-2-1-1-16,1 0 0 0,-2 0 0 0,-1 1 1 16,-1 0-1-16,-2-1-1 0,4-1 1 15,-2 1 0-15,1-1 1 0,6 1 0 16,-2 0 0-16,3-1-2 0,-1 0 1 15,0 3 0-15,3-1 1 0,1-2 1 16,-1 3-2-16,-1-2 1 0,1 0-1 0,0 1 0 16,-2-1 1-16,2-1-1 15,-2 1 0-15,2 0 0 0,-3-3 1 16,2 3-2-16,0 1 2 0,2-1-1 16,1 0 1-16,3 2-1 0,0-1 1 0,-1 0 0 15,0-1 0-15,0 0-1 0,0 0 1 16,2 0-2-16,-2-1 2 0,3 0 3 15,1 4-4-15,-1 0 6 0,3 0-6 16,-3-1 1-16,3 1-2 0,-2-1 1 16,-1 1-2-16,3-2 2 0,-2 1 0 0,-2-2 0 15,1 1 2-15,0 0-4 0,-2-1 4 16,-2 1-1-16,4 0-1 0,-2 0 1 16,0 0-1-16,0 0 0 15,0 0 0-15,-1 2 0 0,1 0 0 0,-1-1-1 16,-2-1 1-16,-2 2 0 0,2-2 0 15,-3 0 0-15,-1 0 0 0,-1 0 0 16,1 1 1-16,-2-1-1 0,-1 1 0 16,-1 0 1-16,-3-1-1 0,4 0 0 15,-1 0 0-15,2 2 0 0,0-1 0 0,3 1 1 16,2 0 0-16,1-2-1 0,1 0 0 16,1-2-1-16,0 3 2 15,3-3-1-15,-1 2 1 0,-2 0-1 16,0 0 0-16,-3 0 0 0,3-1-1 0,-1 1 1 15,-1 0 0-15,2-1-1 0,-2-1 2 16,0 0-1-16,1 1 0 0,-2 0 0 16,1-1 1-16,1 2-2 0,-2 1 2 15,0-2-1-15,-2 2 0 0,0 0 0 16,0-2-1-16,-1 1 0 0,-1 0 1 0,1-2 0 16,-4 3 0-16,3-3 0 0,-3 0 0 15,0 3 0-15,2-1 0 0,0 0 1 16,1 0-1-16,-2 0-1 0,1 0 1 15,0-1 0-15,1 1 0 0,0-2 1 16,-3-1-1-16,4 2 0 0,-4-2 1 0,0-2-1 16,0 2 0-16,-3-1 3 15,-3 0-3-15,-1-1 0 0,0 1-2 16,-1 1 0-16,-1 0 3 0,-1-1-2 16,0 2 2-16,1-1-1 0,1-2 0 0,0 2-1 15,1 0 0-15,0 0 1 0,0-1 0 16,-1 1 2-16,1-1-1 0,-2-1-1 15,0 1 0-15,-2-1 0 0,-1 0-1 16,-1 1 2-16,1-1-2 0,-1 2 1 16,0 1 0-16,0-1 0 0,0 1 0 0,2-2 0 15,-2 1 0-15,-2-2-1 0,2 1 1 16,-2-1 2-16,2 1-2 0,2 0 0 16,-1-1 0-16,0 0-2 15,2 2 2-15,-3-1 0 0,1-1 1 0,-2 1-1 16,-1 0 0-16,-1-1-1 0,-2 1 1 15,0-2 0-15,-1 1 0 0,0-1 1 16,-1 2-1-16,1-1-1 0,0 2 1 16,0 0-1-16,-1 2 1 0,1-2 0 15,0 0 0-15,-6 0 0 0,0 0 0 0,-1-2 2 16,-3 1-1-16,3 0 1 16,-5-2-2-16,1 1 0 0,-2-1 1 0,1 0 1 15,1 2 0-15,-9-2 0 0,10 0 1 16,-7 0 0-16,-2 0 1 0,3 0 0 15,-7 0 1-15,5 0 0 0,2 0 3 16,-3 0-2-16,2 0 1 0,-6 0-3 16,0 0 0-16,0 0-2 0,1 0 0 15,1 0 0-15,-1 0-2 0,1 0 0 16,-1 0-2-16,1 0-2 0,-2 0 0 0,1 0-7 16,-1 0-10-16,0 2-36 0,0 8-118 15,-12-2-85-15</inkml:trace>
  <inkml:trace contextRef="#ctx0" brushRef="#br0" timeOffset="89393.48">22547 3823 6 0,'0'0'13'0,"0"0"1"15,0 0 0-15,0 0-1 0,0 0 0 16,0 0-1-16,0 0 2 0,0 0-2 15,0 0 3-15,-28 5 0 0,27-5 1 16,-1 2-2-16,1-2 1 0,0 1-1 16,-1-1-2-16,1 1-3 0,-1-1-3 15,1 2-1-15,1-2 0 0,-2 0-1 0,2 1 1 16,0-1 1-16,0 0 0 0,0 2 0 16,0-2-1-16,0 0 3 15,0 2 2-15,6-2 3 0,0 1 2 16,8-1-2-16,5 2-3 0,-6-2-3 0,6 0-2 15,-6 0-2-15,0 0 1 0,7 0-2 16,-8 0 2-16,8 1-3 0,-2-1 2 16,-6 2 0-16,6-1 1 0,-5-1 1 15,-2 2 0-15,2-2 2 0,-1 1-1 16,6-1 0-16,-7 1-2 0,9 1-1 0,-1-2-1 16,1 2-1-16,5-2 0 0,-3 1 0 15,-1 1 0-15,-5-1 0 0,0 1 1 16,-6 0-1-16,4-2 2 0,0 1 1 15,-2-1-1-15,2 0 3 0,-2 0-2 16,2 0 2-16,-3 0-2 0,2 0 1 0,0 0-3 16,7 0 0-16,-6 0-1 15,7 0 1-15,1 0-2 0,-2 0 0 16,8 0 1-16,-4 0-1 0,-5 0 3 16,-2 0-2-16,3 0 1 0,-6-1-1 0,7 1 0 15,-1 0 0-15,-7 0 0 0,9 0-1 16,-3 0 0-16,3 0 0 0,5 0 2 15,-2 0-2-15,-2 0-2 16,-7 0 2-16,2 1 0 0,0-1 0 0,2 1-1 16,5 1 1-16,-3-1 1 0,-1 1-1 0,1-1 2 15,-2 1-1-15,2 0 0 0,-7-2 1 16,3 1-1-16,2-1 1 0,2 0 0 16,3 0 0-16,1 0-2 0,-2 0 1 15,2 0-2-15,2 0 1 0,-3 0 0 16,-1 0 0-16,0 0 0 0,-1 0 0 15,0 0 0-15,-2 0 0 0,1 0 0 16,1 0 0-16,-3 0 0 0,-4 0 1 16,2 0-1-16,2 0 1 0,0 2-1 15,7-1-1-15,-1-1 2 0,-1 0-1 0,2 2 0 16,2-2 1-16,0 0-1 0,2 0 0 16,-3 0 0-16,1 0 1 15,-1 0-1-15,-2-2 1 0,0 1 1 16,-1-1 0-16,1-1 0 0,1 1 1 0,-1-1-2 15,0 2 0-15,-2-1 1 0,1 1-1 16,0 0-1-16,-1-1 1 0,2 0-1 0,2 1 0 16,-1-1 0-16,1 1 0 15,-1-1 0-15,1 0 1 0,-2 2-1 16,1-1 2-16,-1 0-1 0,0-1-2 0,0-1 2 16,-2 2 1-16,2 1 0 0,0-2-2 15,1 2 0-15,2 0-3 0,1 0 3 16,2 0 0-16,-2 0 1 0,1 0 3 15,-2 0-3-15,-2 0 1 0,-3 0 2 16,-6 0-2-16,-1 0 6 0,-5 0 5 0,0-1 2 16,1 1-1-16,-3-2 0 15,0 0-5-15,-4 1 0 0,-1 1-4 16,0-2-1-16,-1 1 0 0,1 0-2 16,0 1 0-16,-5 0-1 0,0-2 1 0,0 2-2 15,2 0 1-15,0 0-2 0,0-1-3 16,-1 1-1-16,1 0-5 0,4 0-11 15,-2 0-50-15,3 4-122 0,2 2-63 16</inkml:trace>
  <inkml:trace contextRef="#ctx0" brushRef="#br0" timeOffset="91628.05">23147 548 128 0,'0'0'40'0,"0"0"1"16,0 0-3-16,0 0-5 0,0 0-7 15,0 0-2-15,0 0-3 0,0 0 0 16,0 0-3-16,-16-26-3 0,16 26-1 15,0 0-4-15,-1-2-7 0,1 2 1 16,-2-1-6-16,2 1-1 0,0-2-1 16,0 2-3-16,0 0 0 0,0 0 2 15,0 0 1-15,0 2 2 0,0 9 0 0,0-1 0 16,2 7 1-16,0-1 0 0,0-4 1 16,1 7-2-16,-2-3-1 15,2 3 2-15,1 5-1 0,1-3 2 16,-2 2 1-16,-1-2-2 0,1 2 1 0,0 2-1 15,-1 0 0-15,1 1 2 0,-2 1 0 16,2-1 0-16,-1 0 1 0,-1 0-1 16,2-2-1-16,-2 0 2 0,1 1 0 15,-1 0-2-15,0 3 3 0,1-2-2 16,-1-1 2-16,1 0-2 0,-1-3 0 0,1 0 2 16,-1 1 1-16,-1-1-2 0,2 1-2 15,-2 0-1-15,1 1 2 0,-1-1 0 16,0-1 0-16,2-5 0 0,-2 3-1 15,0 0 0-15,1-7 0 0,1 9-1 16,-2-4 1-16,1 1 0 0,1 0 0 16,-2 1 3-16,1-1-3 0,-1 2 0 0,0 5 0 15,0-2 0-15,0-1 0 16,0 0 1-16,0-6-1 0,0 2 1 16,0 0-1-16,0-6 0 0,0 7 0 0,0-8 1 15,0 2 0-15,0-2-1 0,0 0 1 16,0 2 0-16,0-3 1 0,0 1 0 15,0 0-2-15,0-2 11 0,0 3-11 16,0-3 12-16,0-3 1 0,0-2-12 16,0 1 10-16,0 1-10 0,0-2-1 0,0 2 0 15,-1-3 1-15,1 2 0 0,0-1-1 16,0 1 0-16,0-6 0 16,0 0 0-16,0 0 0 0,0 1 0 15,0 1 0-15,0-1 0 0,0 1 0 0,0-1 2 16,0 1-2-16,0 0 0 0,0-1 1 15,0 1-1-15,0-1 0 0,0 1 1 16,0-1-1-16,0 0-1 0,0 1 1 16,0-1 0-16,0 1 0 0,0 0 0 15,0-1 1-15,0 1-1 0,0 0 2 16,0-1-1-16,0 0 0 0,0 1 1 16,0-1-1-16,0-1 1 0,0 2 0 15,0-2-2-15,0 1 0 0,0-1 0 0,0 2 2 16,1-2-2-16,-1 1 3 0,7 1-1 15,-3 1-1-15,1-1 1 0,3 0 0 16,-2 0 1-16,0-2-1 0,4 1 1 16,-4-1 0-16,-2 0 1 0,8 2-1 15,-7-2 0-15,0 0-1 0,1 0 0 16,-6 0 1-16,4 0 0 0,2 0-2 0,-1 0 0 16,1 2 0-16,0-2-1 0,0 0 0 15,5 0 1-15,1 0-1 0,0 0 0 16,-1 0 1-16,1 0 0 0,-2 0-1 15,3 0 1-15,-1 0-1 0,-1 0 0 16,1 0 1-16,-2 0 1 0,3 0 1 0,-9 0-2 16,8 0 0-16,-6 0-1 15,6-2 1-15,2 2 0 0,-2 0-1 16,6-2 2-16,-5 1-2 0,6 1 1 16,1-2-1-16,0 1-1 0,-1 0 2 0,1 1-1 15,-1-2 1-15,-6 2 1 0,7-1-2 16,-8 1 1-16,0-2 0 0,6 0 0 15,-8 2 0-15,11-1-1 0,-4-1 0 16,-4 1 0-16,8 1 0 0,0-2 0 16,2 2 0-16,4-1 2 0,-1 1-1 0,-8 0-1 15,2 0 1-15,-1-2-1 0,-8 2 0 16,8 0 0-16,-7-1 0 0,-2 1 1 16,3-1 0-16,-1 1 0 15,-1-2-1-15,2 2 0 0,-1-2-1 0,2 2 1 16,-2-1 0-16,0 1-1 0,2 0 2 15,-8 0-1-15,4 0 0 0,-3 0 1 16,-1 0-1-16,-1 0 1 0,-5 0 0 16,0 0 1-16,0 0 0 0,2 0 1 15,-1 0 1-15,1 0-1 0,-1 0-1 0,1 0-2 16,-1 0 1-16,1 0 2 0,-1 0-3 16,1 0 2-16,0-2 0 15,0 2-1-15,-1 0 1 0,-1-2 0 16,2 2-1-16,-2 0 2 0,1-1-1 0,-1-1 0 15,2 1 1-15,-2 0-1 0,1-1 1 16,-1 1-1-16,1-6-14 0,-1 1 12 16,0 0-13-16,0-4-1 0,0 4 14 15,0-1-12-15,0-5 12 0,0 6 0 16,0-8 0-16,0 1 0 0,0-2 0 0,0-5 0 16,0 6 0-16,0-8 0 0,0 1 1 15,0-2-1-15,0-6 1 0,0 0 1 16,-1 0-1-16,1-1 1 0,0-4-2 15,-1 2 2-15,-1 2-1 0,1 0 1 16,-1 3-2-16,1 0 3 0,-1 2-1 0,2-2-1 16,-2-1 1-16,2-1 0 15,-2-1-2-15,2-3 2 0,-1-2-1 16,-1-2-2-16,2 1 1 0,0 1 0 16,-1 0 0-16,1 3 0 0,-2 0 0 0,1 1 0 15,-1 1 1-15,2 2 0 0,-1 1 0 16,-1 0 0-16,1 2 0 0,0 0 0 15,-1 7-1-15,2-3 1 0,0 1 0 16,0 7-1-16,-1-7 2 0,1 6-2 16,0 1 3-16,0-1-1 0,0 0 0 0,0 0 0 15,0-1 0-15,0 2-1 0,0-1 0 16,0 1 0-16,0-1 1 0,0 0 0 16,0 8 0-16,-2-7 1 0,2 6-2 15,0-6 3-15,-1-1-2 0,1 2 0 16,-2 0 1-16,2 6-1 0,0-7 2 15,0 8 0-15,0-2-1 0,0 1 1 16,0-1 0-16,0 0 0 0,0 2 0 16,0-2 0-16,0 7 1 0,0-1-1 15,0 1 1-15,0-8 2 0,0 2-4 0,0 0 1 16,0 0 0-16,0 6-3 0,0-1 2 16,0 1-3-16,0-2 0 15,0 1-3-15,0-1 1 0,0 0-4 16,0 1-8-16,0 1-16 0,0-2-52 0,0 2-130 15,0 0-68-15</inkml:trace>
  <inkml:trace contextRef="#ctx0" brushRef="#br0" timeOffset="93640.83">23539 324 73 0,'0'0'34'0,"0"0"-3"0,0 0-2 16,0 0-6-16,0 0 1 0,0 0-3 15,0 0-1-15,0 0-3 0,0 0-2 16,0 0-3-16,8-4-4 0,-8 3-3 15,0 1-1-15,0-2-1 0,2 2-1 16,-2-1 0-16,1-1-1 0,-1 0 3 0,2 1-1 16,-2-1 3-16,1 1 2 15,-1 1 0-15,0-2 2 0,2 2-2 16,-2-1 1-16,0 1-2 0,1-2-3 16,-1 2-3-16,0-1-1 0,0 1-1 0,2 0-2 15,-2-2-2-15,0 2 1 0,0-1-1 16,0 1 2-16,1 0 0 0,-1 0 2 15,1 0-1-15,-1 0 1 0,2 0 1 16,-2 0-1-16,1 0 1 0,4 1 0 16,-2 2 0-16,0 2 0 0,2 1 0 0,-2-3 0 15,1 4-3-15,2 1 2 0,-4-5 0 16,2 5-1-16,-1-4-1 0,0 4 2 16,2 1 0-16,-3-6-1 0,2 6 2 15,-2-4 0-15,2 5 0 0,-1 0 0 16,2 0-1-16,-3-1-1 0,1 0 1 15,3 2 1-15,-3-2 0 0,0 0 0 16,0 0 3-16,0 2-3 0,-2-1 0 16,2 1 0-16,0-2-2 0,-2 2 5 15,2 0-3-15,-1-3 0 0,-1 3 1 0,3-2-1 16,-2 2 0-16,-1-2 1 16,-1 2 0-16,2-2-2 0,-1 1 1 15,1-1 0-15,-2-4-1 0,1 7 2 16,0-6 0-16,-1 5-1 0,2 1 3 0,-2-1-2 15,1-1 0-15,-1 2-1 0,0 1 0 16,0-1 1-16,0 0-1 0,0 1 0 16,0 0 0-16,2 0-1 0,-2 6 1 15,1-9 0-15,1 8 0 0,-2-7 1 16,0 1 0-16,1 0-1 0,-1 0 0 0,0 0 1 16,0-1 2-16,0 1-2 0,0 0 1 15,0 1-1-15,0-1 0 0,0 6-1 16,0-4 2-16,0 6 0 0,0-1-1 15,0 2-1-15,0 5 1 0,0-3-1 16,-1-6 1-16,1 3-1 0,0-1 3 0,0-5-1 16,0 7 0-16,0-3-1 15,0-5 0-15,0 7-1 0,-2-1 0 16,1-7 0-16,1 6-1 0,-2-5 0 16,1-1 0-16,1-1 1 0,-2 3 1 0,1 0-1 15,0 0 0-15,-1-1-1 0,2 3 0 16,-1 3 1-16,1-7 0 0,0 7 0 15,0-7-1-15,0-2 1 0,0 3 0 16,0-1 0-16,0 0 1 0,-2 0 0 16,2 6 0-16,-1-6 1 0,1 8 0 0,-2-4-1 15,1-2-1-15,-2 4 0 0,2 1 0 16,1-6 0-16,-2 5 0 0,1 1 0 16,-1-8 0-16,2 7 0 0,-1-6 0 15,1 0 0-15,-2 0 0 0,2 0 0 16,-1 1 1-16,1-1-1 0,-2-1 1 15,2 2-1-15,-1-1 0 0,1 0 14 16,0 6-14-16,0-4 12 0,0 4 0 16,0-7-14-16,0 1 14 0,0-1-12 15,0 1 1-15,0 0-1 0,0-1 0 0,0 1-1 16,-1 0 1-16,1-1 0 0,0 1 1 16,-2 0-1-16,2 0 0 0,0 0-1 15,0 0 1-15,0 0 0 16,0 0 0-16,0 1-1 0,0-1 2 0,0 6-1 15,0-4 0-15,0 4 0 0,0-6 0 16,0 1 0-16,0 0 0 0,0-1 1 16,0 0 1-16,0 0-2 0,0 0 1 15,0-1-1-15,0 1-1 0,0 0 1 16,-1-1 0-16,1 1 0 0,0-2 1 0,0 3-1 16,0-3 0-16,0-3 0 0,0 5-1 15,0-6 0-15,0 0 0 0,0 0 1 16,0-2-1-16,0 2 1 0,0 1 0 15,0 3 1-15,0-3 0 0,0 3 0 16,0 0 0-16,0-5 0 0,0 7 2 0,0-6-2 16,0 5 1-16,0 0-1 15,0-7-1-15,0 8 1 0,0-6 0 16,0 5 10-16,0 1-11 0,0 0 9 16,1 0-9-16,-1-6 0 0,0 6-1 0,0-5 2 15,0 5 5-15,0 1-6 0,0-2 4 16,0 1-4-16,0-6 1 0,0 7-1 15,0-8 4-15,0 1-4 0,0 7 1 16,0-7-1-16,0 0-1 0,0 5 1 16,0-5-2-16,0-1 2 0,0 6 2 0,0-5-2 15,0 1 1-15,0 3-1 0,0-4 0 16,0 0 0-16,0 5 0 0,0-5 0 16,0 5 1-16,0 1 0 0,0-8-1 15,0 7-1-15,0-5 1 0,0 0 0 16,2 0 0-16,-2-1 0 0,0 0 2 15,0 0-2-15,0 1 0 0,0-6 1 16,0 5 0-16,0 1-1 0,0 0 3 16,1 0-3-16,-1-6 3 0,0 0 1 15,0 0-1-15,0 1 3 0,1 1 1 0,-1 0 3 16,0-1 0-16,0 1 3 0,0-1 0 16,0 1 2-16,0-1 1 15,0 1-2-15,0-1-3 0,0 1-4 16,0-1-3-16,0 1-8 0,0-2-2 0,0 1-4 15,0 7-23-15,-2 3-85 0,-9 2-143 16</inkml:trace>
  <inkml:trace contextRef="#ctx0" brushRef="#br0" timeOffset="102469.32">23838 2958 188 0,'0'0'-11'16,"0"0"0"-16,0 0-13 0,0 0-19 0,0 0-51 15</inkml:trace>
  <inkml:trace contextRef="#ctx0" brushRef="#br0" timeOffset="102591.53">24139 2945 241 0,'0'0'-8'0,"0"0"-4"0,0 0 2 16,0 0-5-16,0 0-21 0,0 0-80 15</inkml:trace>
  <inkml:trace contextRef="#ctx0" brushRef="#br0" timeOffset="103009.95">22652 2943 9 0,'0'0'8'0,"0"0"16"0,0 0 14 16,0 0 6-16,0 0 4 0,0 0-5 0,0 0-8 15,0 0-7-15,0 0-7 0,0 0-11 16,-56-12-2-16,56 12-3 16,0 0 0-16,0 0 0 0,7 0 2 0,9 3-1 15,9 4-1-15,5 0-4 0,6 0-3 16,5 2-6-16,4-1-10 0,4-2-25 15,5 0-33-15,2-3-41 0</inkml:trace>
  <inkml:trace contextRef="#ctx0" brushRef="#br0" timeOffset="103183.35">23419 2982 434 0,'0'0'16'0,"0"0"-7"0,0 0-2 15,0 0-4-15,0 0-1 0,0 0-2 16,0 0-2-16,0 0-2 0,99-32-4 16,-65 32-9-16,3 3-23 0,4 1-36 15,4-1-36-15,-3 0-55 0</inkml:trace>
  <inkml:trace contextRef="#ctx0" brushRef="#br0" timeOffset="103333.05">24113 2955 449 0,'0'0'18'0,"0"0"-3"0,0 0-6 16,0 0-8-16,0 0-4 15,0 0-4-15,0 0-3 0,82-33-6 16,-50 33-21-16,1 0-41 0,6 0-51 16,1 0-80-16</inkml:trace>
  <inkml:trace contextRef="#ctx0" brushRef="#br0" timeOffset="103486.53">24753 2920 475 0,'0'0'22'15,"0"0"-4"-15,0 0-4 16,0 0-7-16,0 0-5 0,0 0-4 0,0 0-2 16,0 0 0-16,89-53-8 0,-56 53-13 15,2 0-33-15,1 3-55 0,3 0-118 16</inkml:trace>
  <inkml:trace contextRef="#ctx0" brushRef="#br0" timeOffset="104164.57">25346 2828 225 0,'0'0'43'16,"0"0"-6"-16,0 0-11 0,0 0-5 15,0 0-8-15,0 0-5 16,0 0-5-16,0 0-3 0,0 0-2 0,-10-8-5 15,10 8-1-15,0-1-3 0,0 1-6 16,3 0-8-16,13 0-20 0,9 0-24 16,6 0-37-16</inkml:trace>
  <inkml:trace contextRef="#ctx0" brushRef="#br0" timeOffset="104303.25">25923 2773 176 0,'0'0'13'0,"0"0"-7"0,0 0-5 16,0 0-2-16,84-11-4 0,-55 11-1 0,3 0-5 16,2 0-15-16,6 2-24 0,-1 1-47 15</inkml:trace>
  <inkml:trace contextRef="#ctx0" brushRef="#br0" timeOffset="104434.28">26632 2784 336 0,'0'0'1'0,"0"0"-4"0,0 0-3 16,0 0-2-16,0 0-6 0,92-17-14 0,-60 17-31 15,3 0-65-15</inkml:trace>
  <inkml:trace contextRef="#ctx0" brushRef="#br0" timeOffset="104587.92">27439 2744 330 0,'0'0'8'0,"0"0"-2"0,0 0-2 15,0 0-3-15,84-33-4 0,-61 28 0 0,7 4-3 16,5 1-3-16,2 0-18 0,1 0-30 16,1 0-40-16</inkml:trace>
  <inkml:trace contextRef="#ctx0" brushRef="#br0" timeOffset="104733.08">28309 2692 189 0,'0'0'5'16,"0"0"-3"-16,0 0-2 0,81-13-2 0,-53 11-2 16,1 1-5-16,5 1-6 0,3 0-19 15,2 0-23-15,4 0-18 0</inkml:trace>
  <inkml:trace contextRef="#ctx0" brushRef="#br0" timeOffset="105253.73">29012 2656 322 0,'0'0'37'0,"0"0"-15"16,0 0-11-16,0 0-9 0,88-27-2 16,-60 22-4-16,2 4-2 0,6-1 0 0,4 2-4 15,4 0-2-15,3 0-3 0,0 0-6 16,1 3-5-16,-2-1-4 0,-1 1-1 15,0-2 5-15,-5 1 8 0,-2-2 10 16,-3 0 7-16,-5 0 5 0,-8 0 6 16,-2 0 5-16,-3 0 3 0,-4-3 1 15,5 0-4-15,-7 1-4 0,2 1-4 0,7-2-4 16,-2 1 0-16,8 1-1 16,0-1-3-16,3 2 0 0,1 0-2 15,3 0-5-15,4 0 2 0,2 0-2 0,3 0-3 16,1 0 1-16,2 0-3 0,-2 0 0 15,3 0-1-15,-4 0-1 0,1 0 5 16,-5 0 2-16,-3 0 4 0,-5 0 8 16,-5-5-8-16,-6 1 16 0,-2 1-7 15,-8 0 14-15,0 0-1 0,2 0-1 0,-1 0-5 16,5-1-9-16,4 0 1 0,5 1-4 16,2 0 2-16,-1 3-2 0,4 0-1 15,3 0-3-15,-1 0 1 0,5 0-2 16,-1-1 1-16,1 1-2 0,2 0 0 15,0-2 2-15,0 2 2 0,0-1-1 16,-3-1 3-16,0-1 0 0,-2 2-1 16,-1-3 6-16,-2 1-4 0,-1 0 5 15,-3 1 0-15,-2-2-4 0,-2 3 5 16,1-2-12-16,-1 0 6 0,0 0-10 0,-2 0 9 16,5 3-1-16,-1 0-2 0,2 0 6 15,3 0-10-15,4 0 4 0,3 1-13 16,2 1-6-16,5-2-15 0,-1 0-15 15,0 0-1-15</inkml:trace>
  <inkml:trace contextRef="#ctx0" brushRef="#br0" timeOffset="105339.85">32097 2501 9 0,'0'0'26'0,"0"0"2"0,0 0 1 16,0 0-7-16,0 0-7 16,0 0-12-16,82-12-11 0,-70 12-16 0</inkml:trace>
  <inkml:trace contextRef="#ctx0" brushRef="#br0" timeOffset="105472.2">32963 2439 489 0,'0'0'-3'16,"0"0"-7"-16,0 0-17 0,94-12-36 0,-71 11-94 15,-6-1-72-15</inkml:trace>
  <inkml:trace contextRef="#ctx0" brushRef="#br0" timeOffset="109573.95">22091 3049 156 0,'0'0'33'16,"0"0"-6"-16,0 0-1 0,0 0-6 15,0 0 0-15,0 0-2 0,0 0-3 16,0 0 0-16,0 0-3 0,0 0 2 15,0-14 1-15,0 13 2 0,0-1-1 16,0 1-3-16,0 0-1 0,0-1-8 0,0 1-4 16,0-1-2-16,0 0-2 15,0 1-4-15,0-1 1 0,0 2 0 16,0-1 0-16,0 1 5 0,0 0-3 16,0 0 4-16,0 4 0 0,0 10 1 0,0 6 0 15,0 5 1-15,0-2-2 0,0 0 1 16,0 0 0-16,0 3 2 0,0 3 1 15,0-1 1-15,2 1-3 0,-1 0-1 16,1 0 0-16,0 0-1 0,-2-1 1 16,2 1 0-16,-1 2 0 0,1-2-1 15,-2-1 2-15,1 1-2 0,1 0 1 16,-2 0 0-16,1-3 0 0,-1 1 0 16,0-1 1-16,2-2-1 0,-2-1 0 15,0-5 1-15,1 1-1 0,-1-7 0 0,0-1 0 16,0 3 1-16,0-1-1 0,0-1 4 15,0-6-3-15,0 0 1 0,0-2 1 16,0 3-2-16,0-2 0 0,0 2-1 16,0-7 0-16,0 4 1 0,0 2 0 15,0-1-1-15,0 1 0 0,0-6-1 0,0 4 1 16,0 3 0-16,0-1 0 0,0-1 0 16,0-5 0-16,0 0 2 0,0 0 0 15,0 2 4-15,0 0 2 16,0-1 0-16,0 1 2 0,0-1 0 0,0 1 1 15,0-1-2-15,0 1-4 0,0-1-1 16,0-1-3-16,0 0 0 0,0 2 0 16,0-2 0-16,-3 0 0 0,-6-3-1 15,1-3 0-15,-4-4 0 0,-1 0 0 16,0-2-3-16,-3-3 2 0,-1 1-2 0,0 2 3 16,-1 0 0-16,1 1 0 0,5 3 0 15,1 1 0-15,1 2 0 0,1 1-2 16,0-2 1-16,4 3 1 0,0 1-1 15,1-1 2-15,1 2-1 0,-1-3 1 16,1 3-1-16,3 1-2 0,-2-2-1 0,2 2-1 16,0 0-3-16,-1 0 1 15,1 0 1-15,0 0 1 0,0 0 2 16,0 0 1-16,6 7 0 0,5 3 1 16,3 3 1-16,1-1-1 0,1-2 0 0,0 1-1 15,1-2 2-15,1 0-1 0,2-1 2 16,1-1-3-16,0-1-2 0,1-3-2 15,-7 0-2-15,3-3 0 0,2 0-6 16,-1 0 0-16,7 0-2 0,-6-6-2 16,-1-1-1-16,-5-3 7 0,-3 3 2 0,0-2 6 15,-4-2 4-15,-1 2 3 16,0-3 2-16,-1 5 3 0,-2-5 1 16,0 4 3-16,-1 3 2 0,-1-5-1 15,1 5-3-15,-2-1-2 0,1 2-4 0,-1 4-3 16,0-2-6-16,0 2 1 0,0 0 0 15,0 0 0-15,-10 0 1 0,-6 4 2 16,-4 9-1-16,0 2 1 0,-1 3-2 16,0 2-1-16,2 1 1 0,0-1-6 15,2-1-3-15,-1-2-11 0,7-7-17 0,-2 1-22 16,7-3-29-16,2-5-59 0</inkml:trace>
  <inkml:trace contextRef="#ctx0" brushRef="#br0" timeOffset="110151.34">21899 3169 117 0,'0'0'51'16,"0"0"5"-16,0 0-7 0,0 0-14 15,0 0-9-15,0 0-10 16,0 0-6-16,0 0-5 0,0 0-3 16,0 0-2-16,-9-23-2 0,9 23 0 0,0-1-4 15,0 1 1-15,-1-1 2 0,1 1 2 16,0 0 1-16,-3 0 1 0,-4 4 1 15,0 8 3-15,-2 3-2 0,-2 1 4 16,0-3-3-16,4-3 1 0,-2 1 0 0,2-5-1 16,4-3 4-16,0 1-1 15,3-4 5-15,-1 0 2 0,1 0 7 16,-2 1 5-16,1 1 0 0,-1-2-1 16,2 0-9-16,-1 0-8 0,1 0-4 0,0-2-5 15,0-10-1-15,4-6-4 0,8-5 5 16,1 0-4-16,3 0 4 0,4 2-1 15,3 0 1-15,-1 1 1 0,-3 2 0 16,-1 3 1-16,-3 0-2 0,-2 5 0 16,-3 2 0-16,-3 1 0 0,3 1 0 0,-2 2-2 15,0-1 0-15,1 2 0 16,1 3 0-16,0-2 1 0,0 2 0 0,8 2 0 16,-4 7-1-16,6 2 2 0,-2 2 0 15,-2 1 1-15,1 1-1 0,-2 2 1 16,-1-2-1-16,-3 2 0 0,1-2 1 15,0 2-2-15,-4 1-6 0,-2 0-19 16,-1 2-67-16,-4-3-135 0</inkml:trace>
  <inkml:trace contextRef="#ctx0" brushRef="#br0" timeOffset="116371.29">23537 3078 34 0,'0'0'7'0,"0"0"-4"0,0 0 3 15,0 0 1-15,0 0-1 16,0 0 3-16,0 0-1 0,0 0 3 0,0 0 3 16,0 0 0-16,0-8 0 0,0 8 1 15,0-1-5-15,0-1 1 0,0 1-4 16,0 1-1-16,0-2-2 0,0 2-2 15,-1-1-1-15,1 1 0 0,0-1 1 16,0 1 1-16,0-2 1 0,0 2-1 0,0-2 0 16,-1 2 0-16,1-1 1 15,0 1 0-15,0-2 0 0,-2 2 0 0,2-1-2 16,0-1-2-16,-1 2 0 16,1-2-2-16,0 2-1 0,0-1 1 0,0 1 1 15,-2-1-1-15,2 1 2 0,0-2 0 16,0 2-1-16,0 0 1 0,-1-1-1 15,1 1 2-15,0 0 2 0,-2-2 0 16,2 2 2-16,-1 0-2 0,-1 0 0 16,1 0-2-16,-1 0-1 0,1 0 0 0,-1 0-2 15,-5 0 0-15,3 0 1 0,-5 0-1 16,0 2 1-16,0 2 0 0,-3 4-1 16,0-1 2-16,1 1-1 0,-1 0 2 15,-1-1 1-15,2 2-1 0,-4 0 2 16,-1 2 0-16,6-3 0 0,-1-1 0 15,2 4-2-15,2-4 0 0,-2 6 2 16,0 0 0-16,2 1 1 0,-2 4 0 16,3-4 1-16,-2-1 3 0,2 1-2 15,-1 1 2-15,-2 5 1 0,-1 0 0 0,3-2 0 16,-2 0 0-16,-1 2-2 0,1 1 0 16,1 1-4-16,0-1 0 0,1 0-1 15,2 0 2-15,2-4-1 0,1 0 1 16,1-1-1-16,-1-4 2 0,2 8 2 15,-1-3 1-15,1-4 2 0,0 7 2 0,-2-1-1 16,2-7 1-16,0 8 0 0,0-7-4 16,0-1-2-16,0 2-1 0,0-8-1 15,0 6 2-15,0-6-2 0,0 0 2 16,0 0-2-16,0-6 2 0,-1 0-1 16,1 0 1-16,0 2-3 0,0-1-2 15,0 1-6-15,0 0-6 0,0-1-15 16,0 5-33-16,1-2-48 0,2 1-118 15</inkml:trace>
  <inkml:trace contextRef="#ctx0" brushRef="#br0" timeOffset="117007.8">23633 3005 203 0,'0'0'45'0,"0"0"-8"16,0 0-13-16,0 0-9 0,0 0-8 15,0 0-2-15,0 0-3 0,0 0 3 0,0 0 0 16,0 0-1-16,0-35 0 0,3 32-1 16,8 0 1-16,-5 3-4 0,6 0 2 15,5 0-1-15,0 3-1 0,1 3 1 16,-1 3-1-16,-2 1 0 0,-1 0 1 15,-3 4 1-15,3 1 0 0,-2 2-1 0,0 2 0 16,2 1 0-16,-2 2 0 0,0 0 3 16,1 1 3-16,-2 0-3 0,2 1 4 15,-1-1-2-15,-3-2-1 16,0 0 1-16,0-1-1 0,-3 1 1 0,0 0-3 16,0 2 1-16,-1 1 1 0,-2 3-1 15,0 0 2-15,-1 1-2 0,-2 2 1 16,0 0 0-16,0-1-1 0,0-1 0 15,0 0 1-15,0-4 1 0,-3-1 1 16,0-1-1-16,1-6 2 0,-1-1 0 0,1-4-1 16,0-6 3-16,1 7-3 0,-1-8 0 15,1 0 1-15,1 1-2 16,0-5 0-16,0 0-1 0,0 0 0 16,0 2-1-16,0-1 0 0,0 1-2 0,0-1-1 15,0-1-2-15,0 1-2 0,-1-1-2 16,1 2-7-16,0-1-12 0,-6 4-39 15,-2 4-67-15,1-1-112 0</inkml:trace>
  <inkml:trace contextRef="#ctx0" brushRef="#br0" timeOffset="117393.97">23225 3251 105 0,'0'0'24'0,"0"0"2"0,0 0 1 16,0 0 0-16,0 0-2 0,0 0-1 15,0 0-1-15,0 0 5 0,0 0 7 0,-7-5 5 16,7 5 3-16,0-2-7 0,10-4-6 16,9-4-9-16,8-5-6 15,3-2-7-15,7-2 0 0,2-4-6 16,1 1 3-16,1 0-2 0,-4 2-3 0,-2 4 1 16,-5-1-2-16,-2 3 1 0,-4 2-2 15,-8 4 1-15,-1 1-3 0,-5 3 2 16,-6 0-1-16,1 3-5 0,-5 1-8 15,0-2-20-15,0 2-25 0,1 0-40 16,3 0-52-16</inkml:trace>
  <inkml:trace contextRef="#ctx0" brushRef="#br0" timeOffset="117694.09">23196 3442 154 0,'0'0'32'0,"0"0"-9"16,0 0-4-16,0 0 0 0,0 0 2 0,0 0 3 15,0 0 4-15,0 0 8 0,0 0 4 16,0 0 4-16,-7 5-2 0,8-5-6 16,14 0-7-16,9-3-6 0,8-8-6 15,4-2-5-15,6-4-4 0,2-3-3 16,3 0-3-16,1 1-1 0,0 2 0 15,-5 2-2-15,-1 1 0 0,-7 2-1 16,-3 1-2-16,-7 2-2 0,-3 0-1 16,-6 3-2-16,-3 0-4 0,-3 3-6 15,-5 0-11-15,3-2-19 0,-3 4-21 0,-1-1-28 16,2 1-30-16</inkml:trace>
  <inkml:trace contextRef="#ctx0" brushRef="#br0" timeOffset="118016.37">23229 3637 173 0,'0'0'69'15,"0"0"-9"-15,0 0-7 0,0 0-8 16,0 0-6-16,0 0-5 0,0 0-1 15,0 0-8-15,0 0-4 0,0 0-6 16,22-14-4-16,2-3-2 0,5 0-4 0,3-2 0 16,4-2-3-16,5-2 1 0,4 2-1 15,-2 0-2-15,2 1 0 0,-6 5 0 16,-3-1-1-16,-5 6 0 16,-5 0 0-16,-9 4-3 0,-1 2 1 0,-7 1-3 15,-5 1-2-15,3 1-3 0,-7 1-10 16,0-2-16-16,0 2-18 0,1 0-23 15,1 0-20-15,-1 0-12 0,-1 0-25 16</inkml:trace>
  <inkml:trace contextRef="#ctx0" brushRef="#br0" timeOffset="118291.4">23323 3778 232 0,'0'0'52'16,"0"0"2"-16,0 0-4 0,0 0-11 15,0 0-8-15,0 0-7 0,0 0-2 0,0 0-3 16,0 0-4-16,86-46-3 0,-59 32-4 16,5-1-4-16,0 0-1 0,0 0-1 15,-1 1-2-15,1 3-2 0,-3 0 0 16,-1 0 1-16,-4 3-4 0,-8 4-2 15,0-2-3-15,-7 3-5 0,-5 1-4 0,6-1-16 16,-6 2-20-16,5-4-26 16,0 2-29-16,-6 0-51 0</inkml:trace>
  <inkml:trace contextRef="#ctx0" brushRef="#br0" timeOffset="118605.96">23468 3843 170 0,'0'0'49'0,"0"0"10"0,0 0-6 15,0 0-4-15,0 0-10 0,0 0-6 16,98-40-4-16,-73 30-3 0,-1 1-4 15,2 0-5-15,-4 0-5 0,-5 3-3 16,0-1-3-16,-8 3-1 0,-4 3-1 16,1-1 0-16,-3-1 0 0,1 1 0 0,-1 1-2 15,2-1 1-15,-5 2-2 0,0-1-1 16,0 1-1-16,2 0-2 0,-1-2-2 16,1 2-7-16,-1-1-12 0,7 1-31 15,-3-2-62-15,10 1-131 0</inkml:trace>
  <inkml:trace contextRef="#ctx0" brushRef="#br0" timeOffset="122916.43">24324 53 161 0,'0'0'12'15,"0"0"-6"-15,0 0-8 0,0 0 0 16,-88-50 0-16,72 50-4 0,-3 0 5 15,-3 0-2-15,-1 0 0 0,-10 0 3 16,0 0-5-16,-3 0-1 0,-7 0-13 0,-7 0-35 16,-5 0-22-16</inkml:trace>
  <inkml:trace contextRef="#ctx0" brushRef="#br0" timeOffset="132083.91">26761 4028 156 0,'0'0'23'0,"0"0"-4"16,0 0-3-16,0 0-3 0,0 0 0 15,0 0 1-15,0 0-1 0,0 0 1 16,0 0 2-16,-5 0 0 0,5 0 6 15,0 0 1-15,-1 0 2 0,1 0-3 16,0-1-3-16,0 1-2 0,0 0-5 0,0-2-3 16,0 2-4-16,0 0-3 15,0-1-2-15,0 1 0 0,0 0-1 0,0-2 1 16,1 1-1-16,4-1 1 16,5-1 1-16,1 1-1 0,-6 1 0 0,6 0 1 15,-5 1-1-15,5 0 0 0,1-2 0 16,-6 2 0-16,7 0 0 0,-6 0 1 15,6 0-1-15,9 0 0 0,-1 0 0 16,5 0 0-16,-1 0 0 0,1 0 0 16,0 0 0-16,0 0 1 0,-1 0 0 0,-1 2-1 15,-8-2 0-15,2 1 0 0,-7-1-1 16,1 1 0-16,1-1 2 0,-3 2-2 16,3-2 2-16,-3 2-1 0,8-2 0 15,-1 1-1-15,6 1 2 0,-1 1-1 16,1-2 0-16,0 1 1 0,-2-1 0 0,0 1-2 15,2-1 1-15,-7 1 0 16,1-1 0-16,2-1 0 0,-7 2 0 16,6 0 0-16,-6-2 0 0,2 0 1 15,4 1-1-15,-4-1 2 0,5 0-2 0,3 0 0 16,-1 0 1-16,7 0-1 0,-2 0-1 16,2 0 1-16,-1 0 0 0,2-1 0 15,-2 1 0-15,1-2 1 0,-11 0-1 16,5 2 0-16,-2-1 0 0,-7-1-1 15,9 2 1-15,-4-1 0 0,-6 1 1 0,8 0 1 16,-2-2-2-16,0 1 1 0,7-2-2 16,-2 1 1-16,2 1-1 15,1-1 1-15,3 2 0 0,0-1 0 16,1 1 1-16,-1-2-1 0,0 2-1 0,-2 0 1 16,-3-2 0-16,0 2 0 0,-5 0-1 15,0 0 1-15,1 0 1 0,-1 0-1 16,0 0 0-16,-1 0 0 0,1 0 0 15,1 0 0-15,8 0-1 0,-1 0 1 16,2 0 0-16,2 0-1 0,0 0 1 0,3 2 0 16,-1 0-2-16,-1-2 2 0,-2 1 0 15,-2-1 2-15,-1 0-1 16,-2 0 0-16,-2 0-1 0,-6 0 1 16,2-1 0-16,-2-1 0 0,3 0 1 0,2 0-2 15,2-1 1-15,-4 0-1 0,-6-1 0 16,3 3 0-16,-5-1 1 0,2 2-1 15,0-1 2-15,-2 1-1 0,0-2-1 16,-8 2 2-16,2 0 0 0,-6 0 2 16,0 0 3-16,0 0-2 0,2-1 0 0,-1 1-2 15,1 0-2-15,0 0-2 0,0 0-9 16,-1 0-9-16,1 0-30 0,4 0-58 16,-1 0-118-16</inkml:trace>
  <inkml:trace contextRef="#ctx0" brushRef="#br0" timeOffset="135515.81">27434 223 86 0,'0'0'11'0,"0"0"6"15,0 0 6-15,0 0 2 0,0 0-3 16,0 0 0-16,0 0 3 0,0 0 3 16,0 0 1-16,0 0 2 0,-5-13-6 15,5 12-5-15,-2 0-4 0,2 1-4 16,0-2-2-16,0 2-1 0,0-1 1 15,0 1-1-15,0-2 1 0,0 2 1 16,-1-1 4-16,1-1-1 0,0 1-2 16,0-1 0-16,0 0-4 0,0 1 0 15,-3-1 0-15,3-3 0 0,-1-2 0 0,-1 1 1 16,2 2-3-16,0 4 3 0,-1-7-2 16,1 2-2-16,0-1 33 0,0 1-3 15,0 5-1-15,-2-2-1 0,2 2-34 16,0-1-1-16,0-1 0 0,0 2-1 15,0-1-3-15,0 1 2 0,0 0 0 0,0 0 3 16,0 0 0-16,0 0-1 0,0 3 1 16,0 3-2-16,0 6-32 0,0-1 0 15,0 1 0-15,0 0 0 16,0 1 32-16,2 7 1 0,-1-1-1 0,2 5 1 16,1-3 0-16,-2-6-1 0,-1 2-2 15,0 3 3-15,-1 0-2 0,2 4 0 16,-2-1 2-16,1-2-1 0,1 0 0 15,1 2 2-15,0-2-1 0,0 2 0 16,0-2 1-16,1 2-1 0,-1 0 2 0,-1-2-2 16,1 2 1-16,-1-1 0 0,-2 3-2 15,0-1 1-15,0 0 2 16,0 1-2-16,0-1 4 0,0 0-4 0,0 1 0 16,0-1 2-16,0 2 0 0,0-2 0 15,0 2 1-15,0 1-2 0,0 0 1 16,0 1 0-16,0-2 0 0,0 1 1 15,0 0-1-15,1-1 0 0,1 1 3 16,-1-1-3-16,2 0 0 0,-1-8 3 16,-1 2-6-16,-1-2 3 0,0-4 0 0,2 7 0 15,-2-9-2-15,0 3 0 0,1 5 1 16,-1-8 0-16,0 6 1 0,0-6 0 16,0 0-2-16,0 1 2 0,0 1 1 15,2 4-2-15,-2-6 1 0,1 8 0 16,0-2-3-16,1 0 3 0,1 5-1 15,-2-7 0-15,2 3 1 0,-2-1-1 16,1 0 0-16,-1-1 0 0,1 0 1 16,-2-5 0-16,0 0 0 0,1 0 0 15,-1-1-1-15,0 1 1 0,0-2 0 0,0 1 0 16,0-1 1-16,0 1-2 0,0 1 2 16,0-1-1-16,2-1-1 0,-2 3 2 15,0-9 0-15,1 7-2 0,1-7 2 16,-2 1-2-16,1 1 2 0,-1-6-1 15,0 0 0-15,0 0 1 0,0 2-1 0,1-1 0 16,-1 1 1-16,0-1-1 0,0 0 0 16,0 6 1-16,0-1 0 0,0 0 15 15,0 6-18-15,0-6 16 16,0 0-14-16,0 5-1 0,0-5 14 0,0 0-13 16,0 0 12-16,0-1-12 0,0 0 0 15,0 0 1-15,0 1-1 0,-1-2 0 16,0 1 0-16,-1 0 0 0,1 5-1 15,-1-5 2-15,1 0-1 0,-1 4-1 16,2-4 1-16,-1-1 0 0,1 2-1 0,0-6 1 16,-2 5 0-16,2 0-2 0,0 0 2 15,0 1 0-15,0-6 0 16,-1 0 0-16,1 0 0 0,0 2-1 16,0-1 1-16,0 1 0 0,0-1 1 0,-3 0-1 15,3 1 0-15,0 0 0 0,0-1 2 16,0 1-2-16,0-1 0 0,0 1 0 15,-1 0-2-15,1-1 1 0,0 0 1 16,0 1-1-16,0-1 1 0,0 1-1 16,0-1 1-16,0 1-1 0,0 0 1 0,0-1 0 15,0 1 0-15,0-1 1 0,0-1 1 16,0 2 1-16,0-2-1 0,0 1 0 16,0-1 0-16,0 1-1 0,0-1-1 15,0 2 0-15,0-2-1 0,0 0 1 16,0 1 0-16,0-1-1 0,0 0 1 15,0 2-1-15,0-2 1 0,0 0-1 16,0 2 0-16,0-2 1 0,0 0 0 16,0 0 0-16,1 1 0 0,2-1 0 15,-2 0 0-15,1 0 0 0,-1 2 0 0,7-2 0 16,-3 0 1-16,8 0-1 0,-1 1 0 16,0-1 0-16,0 0 0 0,0 0 0 15,0 0 0-15,2 0-1 0,-2 0 1 16,1 0 0-16,0 0-1 0,-7 0 2 15,5 0-1-15,-5 0 1 0,0 0 0 0,4 0-1 16,-3 0 0-16,-3 0 0 0,8-1 0 16,-1 1 0-16,1-2 1 0,7 1 0 15,-2-3-1-15,3 1 0 16,5 1-1-16,-5-1 1 0,2 0 1 0,-7-1-1 16,2 3 0-16,-7-1 0 0,3-1 1 15,-1 2-1-15,-2 0 1 0,3-1-1 16,-3 0 0-16,1 1 0 0,1 1 0 15,0 0 1-15,0-2-1 0,6 1 0 16,-5 1 0-16,6-4 0 0,-1 3 0 0,2 0 0 16,4-2 1-16,-2 0 0 0,-5 0-1 15,-3-1 1-15,-3 3-1 16,0-1 1-16,1 1 1 0,-2-2-1 16,1 2-1-16,-1-1 1 0,2-1-2 0,-1 1 2 15,6-1-1-15,-6 0 1 0,5 1-1 16,1 0 1-16,-7-1 0 0,9-1-1 15,-3 1 1-15,-3 1-1 0,5-1 0 16,-7 0 1-16,-5 1-1 0,4 0 1 16,-4 2-1-16,1-1 0 0,3-1 0 0,-4 2-1 15,-2-1 1-15,9-1 0 0,-6 2 0 16,7 0 0-16,6-1 0 0,-7 1 0 16,8 0 1-16,0 0-1 0,-4 0-1 15,3 0 2-15,-9 0-1 0,0 0 1 16,-5 0-1-16,0 0 0 0,-1 0 2 0,-5 0-2 15,0 0 1-15,0 0-1 16,2 0 1-16,-1 0-2 0,8 0 1 16,-3 0 0-16,-1 0-1 0,1 0 1 15,-6 0 0-15,0 0 0 0,0 0 1 0,2 0-1 16,-1 0 0-16,1 0 1 0,-1 0 1 16,2 0 2-16,-2 0-1 0,1 0 0 15,-1 0-2-15,1 0 3 0,-1 0 1 16,0 0 0-16,1 0 3 0,-1 0 0 15,1 0 0-15,-2 0 1 0,1 0 0 0,-1 0-3 16,2 0-1-16,-2 0-2 0,1-1-12 16,-1-1 12-16,0 0-12 0,2 1-2 15,-2-7 14-15,0 2-14 16,0 0 14-16,0-6 0 0,0 6 0 0,0 0-2 16,0-6 2-16,0 6-3 0,0-7 2 15,0 1-1-15,0 2-1 0,0-2 0 16,0-1 0-16,0 1 1 0,0-1-1 15,0-7 2-15,0 8 0 0,0-10-1 16,0 4 0-16,0 4-1 0,0-8 1 0,0 2 0 16,0-1 0-16,0-8 1 0,-2 3-1 15,2 2 0-15,-1-1 0 16,-1 1 1-16,1 1 0 0,1-1-1 16,-2 0 1-16,2-3 0 0,-1-1 0 0,1 1-1 15,-2-2 0-15,2 2 1 0,-1-2 0 16,1-3-2-16,0 0 0 0,0-4-3 15,0 0 0-15,0-1-2 0,-1 0 4 16,1 4 1-16,0 0 0 0,0 1 0 16,-2 1 0-16,2 1-1 0,-1 1 1 0,-1 1 0 15,1-2 0-15,-2 5 1 0,2 5 0 16,1 2 2-16,-2 0-2 0,1 5-1 16,1-6-1-16,-2 1 0 0,2 4 3 15,0-7-1-15,0 8 0 0,-1 0 1 16,1-1-1-16,0 2-1 0,0 0 0 0,-2-1 0 15,2 2 2-15,0-3-2 16,-1 2 1-16,-1-1 2 0,2 1-2 16,-1 1-1-16,0 0 1 0,1 5-1 15,-2-5 1-15,2 5 0 0,-1 0-1 0,-1-5 2 16,2 5-1-16,0 0 0 0,-1-5 1 16,1 7-1-16,0-2 0 0,0 1 0 15,-2-1 0-15,2 0-1 0,0 0 0 16,-1-4 1-16,1 3 0 0,-2 2 0 15,2 0 0-15,0 5 0 0,-1-6 0 0,1 0 0 16,0-1 0-16,0 3-1 0,-2-2 0 16,2 0 0-16,0 0 1 0,0 1 0 15,0 5 1-15,-2-1-2 16,2 1 0-16,0-8 0 0,-2 2 0 0,2 0 1 16,0 0-1-16,0 6 2 0,-1-6-2 15,1 0 2-15,0 0 1 0,0 1-1 16,0 5-1-16,0-1 1 0,-2-4-1 15,2-1-1-15,-1 0-1 0,1 1 1 16,0 5 0-16,-2-1 2 0,2 1-1 0,0-2-1 16,0 1-1-16,-1 0 1 0,1-1 0 15,0 0 0-15,0 1 0 0,0-1 0 16,-1 1-1-16,1-1 2 16,0 0-1-16,0 1-1 0,-2 0 1 0,2-1 0 15,0 2-2-15,-1-1 3 0,1 1-4 16,0-2-4-16,-2 2-18 0,2 0-27 15,0 0-66-15,-1-1-111 0,1 1-29 16</inkml:trace>
  <inkml:trace contextRef="#ctx0" brushRef="#br0" timeOffset="140888.97">23553 262 95 0,'0'0'25'0,"0"0"-3"16,0 0 1-16,0 0-1 0,0 0-2 15,0 0-1-15,0 0-4 16,0 0 1-16,0 0-1 0,7-13-1 16,-7 11 1-16,2 0-2 0,-2 1-4 0,0-1 1 15,0 1-3-15,0 0-2 0,0-1-1 16,0 1-2-16,0-1-2 0,0 1 0 15,0-1 0-15,0 0 1 0,0 1-1 16,0-1 1-16,0 1-1 0,0-1 0 16,0 1 2-16,0 0-5 0,0-1 3 0,-2 0 0 15,2 1 1-15,-1-1 2 0,1 1-2 16,0-1-1-16,-1 2 0 0,1-2 0 16,0 1 1-16,0 1-1 0,-2-1 0 15,2 1 0-15,0-2 1 0,0 2-1 16,0-1 1-16,-1 1 2 0,1-2-1 15,0 2 0-15,0 0 2 0,0 0-2 16,-2-1-1-16,2 1-1 0,0 0-2 0,0 0 0 16,0 0 0-16,-1-2 0 15,1 2 1-15,0 0-1 0,0 0-1 0,0 0 2 16,0 0 0-16,0 0 0 0,0 0 0 16,0 0 0-16,0 0-1 0,0 0 1 15,0 0-1-15,0 0 0 0,0 2-1 16,0 4 2-16,0 0 1 0,0-2-1 15,0 7 0-15,0-5 0 0,0 0-2 0,0 5 2 16,1-7-1-16,1 5 1 0,-1 2 0 16,1-6 1-16,0 4 0 0,0-5-2 15,-1 1 1-15,4 5-1 16,-4-5 1-16,1 0-2 0,-1 5 1 0,1-5 2 16,0-1-1-16,0 7 0 0,-2-5 2 15,0-2-1-15,1 3-1 0,-1-7 0 16,0 4-1-16,0 2 1 0,0 0 1 15,0 0 0-15,0-1 0 0,0 1-1 16,0-2 0-16,2 2 0 0,-2-1 0 0,0 1-2 16,0 0 2-16,1 5 0 15,-1-7 2-15,1 7-2 0,1-2 1 16,-1 1 0-16,1 2-1 0,-2-8 0 16,1 7-1-16,1-7 1 0,-1 7 0 0,1-2 1 15,-2-5 0-15,1 7-1 0,1-5 1 16,-2 0-1-16,1 5 0 0,1-6 0 15,-2-1-1-15,1 2 4 0,-1-1-2 16,0 0-2-16,2 6 2 0,-2 1-1 16,0-7 1-16,1 7-2 0,2-6 1 0,-2 7-1 15,0-2 2-15,1 0 0 0,-1 1 0 16,2-3 0-16,-1 2-1 0,-1-7 0 16,1 7 0-16,-1-7 2 0,1 6-2 15,1-1 1-15,-2 0 0 0,1 0-1 16,-1 2 1-16,0-2-1 0,1 1 2 0,-1 5-1 15,1-4 1-15,2 6-2 16,-1-6 0-16,0-3 1 0,0 4 0 16,0-2 0-16,1 3 1 0,-1-3-2 15,3 5-1-15,-2-6 2 0,-3 2 0 0,4 4 0 16,-4-6 2-16,2 8 0 0,0-1-3 16,0 3 2-16,-2-1-2 15,2 0 1-15,0-1 1 0,-1 1 0 0,3 3 0 16,-3-6 0-16,0 0-1 0,1-4 4 15,0 0 0-15,0 1-2 0,-1-1 1 0,2 5-3 16,-2-5-2-16,1 4 1 0,-1 0 1 16,0-6-1-16,2 7 2 0,-3-6-2 15,1 0 1-15,-1 2-1 16,1-2-1-16,-1 0 2 0,-1-5 0 0,2 6 0 16,-1-5 0-16,-1-1-1 0,2 5 1 15,-1-4 0-15,-1 0-1 0,2 5 2 16,-1-5-2-16,-1 5 1 0,2 1 0 15,-2-8 0-15,1 8 0 0,-1-6 1 16,1 7-2-16,-1-1 1 0,0-6 0 0,2 4-1 16,-1-3 1-16,-1 5 1 15,2-2-2-15,-1 2 1 0,-1-1 0 16,0 1-1-16,2-1 1 0,-2 1 0 16,0-2 1-16,0-3 0 0,0 3-1 0,0-3 0 15,0-2 0-15,0 8 1 0,0-8-1 16,0 2-1-16,0 5 1 0,0-4 0 15,0 4 0-15,0 1 1 0,0-6-2 16,0 5 1-16,0-6 0 0,0-1 1 16,-2 8-2-16,2-7 3 0,0 4-2 0,0 3-1 15,0-9 1-15,0 7-1 0,0-5 1 16,0 0 1-16,-1 4 2 0,1-3-3 16,-2-1 0-16,1 4 0 0,1-4-2 15,-2 0 2-15,1 7 0 0,1-7 0 16,0 4 12-16,-1 3-13 0,1-3 12 15,-2 2-11-15,2-7 0 0,-1 5 11 16,1-4-11-16,-2 1 10 0,1 3-10 16,-1-4 0-16,1 5 0 0,-2-1 2 15,1-5-2-15,1 5 0 0,-1-5-2 0,1 0 4 16,1 1-2-16,0-6 1 0,0 0-1 16,0 0-1-16,0 1 1 0,0 1 0 15,0-1 1-15,-3 1 0 0,3-1-2 16,-1 1 1-16,1 0 0 0,-2-1 0 15,1 5 0-15,0-1 0 0,-1-1 0 0,1 1 0 16,1-5 0-16,-2 0 2 0,2 0-1 16,0 1 0-16,-1 0 0 15,1 1-1-15,0 0 0 0,0-1-1 16,-2 1 0-16,2-1 0 0,-1 7 1 0,1-2 0 16,-2 6 0-16,1 0 1 0,1 1-1 15,-2-1 0-15,2-1-1 0,0 2 0 16,0 1 0-16,0 5 1 0,0-5 0 15,0 6 1-15,0-1-1 0,0-5 0 16,0 6 0-16,0-1 1 0,0-7-1 0,0 8 0 16,0-8 0-16,0-1 0 0,0 1 0 15,0-7-1-15,0 5 1 0,0-3 0 16,0-3 0-16,0 8 0 16,0-6 1-16,0 6 0 0,0 1 3 0,0-3-2 15,0 2 0-15,0-7-1 0,0 5 1 16,0-3 0-16,0-1-1 0,0 4-1 15,0-3 1-15,0-2-2 0,0 6 0 16,0-5 2-16,0 0-1 0,0 6 0 16,0-5 9-16,0 3-6 0,0 2 7 0,0-6-9 15,-1 6 0-15,1-5 0 0,-2 5-1 16,2 0 1-16,-1 0 1 0,-1 0 4 16,2 0-6-16,-1 0 7 0,1-6-6 15,-1 6 1-15,1-5 0 0,-2-1 0 16,2 0 2-16,0-6-1 0,-2 0 1 0,2 0 0 15,0 1-1-15,-2 6 2 0,2-2-4 16,-1 0 0-16,1 1 0 16,-2-2 0-16,1 1-1 0,-1 0 1 15,2 1 1-15,-1-2-2 0,-1 1 1 0,1 0-1 16,1-1 1-16,0-4 0 0,-2 0 0 16,2 0 1-16,0 1 2 0,-1 1 1 15,1-1 2-15,-2 1 1 0,2 0-1 16,0-1-2-16,0 1-2 0,-1-1-3 15,1 1 0-15,0-1 1 0,0 0-1 16,0 1 0-16,-1 0-1 0,1-1 1 0,0 1 0 16,0-1 1-16,0 1-1 15,0 0 0-15,-2-1 1 0,2-1 0 16,0 1 1-16,0-1 0 0,0 2-1 0,-1-2 0 16,1 1-1-16,0-1 0 0,0 2 0 15,0-2 0-15,0 1 0 0,-2-1-1 16,2 2-2-16,0-2-2 0,-1 2-9 15,1-2-24-15,0 1-41 0,-2-1-98 16</inkml:trace>
  <inkml:trace contextRef="#ctx0" brushRef="#br0" timeOffset="149449.21">24467 3008 11 0</inkml:trace>
  <inkml:trace contextRef="#ctx0" brushRef="#br0" timeOffset="150209.15">29407 2809 3 0,'0'0'13'16,"0"0"1"-16,84-7-2 16,-55 5-3-16,-5 1-5 0,-3 1-5 15,-1 0-2-15,-9 0-1 0,-5 0-1 0,2 0-3 16,-8 0 0-16,0 0 0 0,0-2-3 16</inkml:trace>
  <inkml:trace contextRef="#ctx0" brushRef="#br0" timeOffset="154611.91">27834 237 86 0,'0'0'40'0,"0"0"-1"0,0 0-6 16,0 0-4-16,0 0-4 0,0 0-5 16,0 0-5-16,0 0-3 0,0 0-1 15,10 4 0-15,-9-4-1 0,-1 1-1 16,2-1-3-16,-1 0-3 0,-1 0-2 15,2 0 0-15,-1 0-2 0,1 0 2 16,-1 0 1-16,2 0 0 0,-2 0 6 0,0 0 2 16,1 0 4-16,2-4 2 0,-1 1-2 15,2 0-2-15,-2 1-3 0,-2-2-1 16,2 1 1-16,-2-2 2 0,2 2 3 16,-1-2 1-16,0 1-1 0,0 0-3 15,1 1-1-15,-3-4-1 0,1 3-2 16,1-1 0-16,-1 1-2 0,-1 4-2 15,0-2 3-15,0 2-2 0,0-1-1 16,2-1 1-16,-2 1 0 0,0 0 0 16,0-1-1-16,0 0-1 0,0 1-1 0,1-1 1 15,-1 2-4-15,0-2 1 0,0 1 0 16,0 1 0-16,0-2 0 0,0 2-1 16,0 0 2-16,2-1-3 0,-2 1 1 15,0 0 36-15,0-1-4 0,0 1 1 16,0 0-2-16,0 0-32 0,0 0 1 15,0 0 0-15,0 0 2 0,1 0-1 16,-1 0-1-16,3 1-32 0,0 3 0 16,3 6-1-16,-1-3-1 0,0 3 34 15,-1-3 0-15,-1 2 0 0,1 0 0 0,1 0 0 16,-1 1 1-16,-2-6 0 0,3 3-2 16,-2-2 2-16,0 3 1 0,1-1-2 15,1 2 2-15,-1 5-1 0,-1-3-1 16,4 2-2-16,-4-3 1 0,-2-6 3 15,2 5-3-15,-1-3 2 0,-1-1 2 0,1 5-2 16,-1-3 0-16,1 2-2 16,1 1 1-16,-2-1 1 0,0 2 0 15,1-2 0-15,-1 1 0 0,1 3 0 16,-1 4 1-16,1-5-1 0,2 5 1 0,-3-7-2 16,1 2 1-16,1-1-1 0,-2 1 1 15,1-2 1-15,-1 1-1 0,0 1 0 16,1-1 0-16,-1 0 0 0,-1-1 0 15,2 1 1-15,-1 0 0 0,-1 1-3 16,0-2 3-16,2 2-3 0,-2-1 5 0,0-1-4 16,0 3 2-16,0-1 0 0,0 0 0 15,0 1 0-15,0 0 0 0,0 5 0 16,0 0 0-16,-2 0 0 0,2 1 0 16,-1-3 0-16,1-2 0 0,-2 4 0 15,2-7 0-15,0 1-2 0,-1-1 2 16,1 1 0-16,-2 0-1 0,2 2 1 15,-1 4 0-15,0-6 1 0,1 6-1 16,-2 1 2-16,1-7-2 0,1 7 0 16,-2 0 0-16,1 0 0 0,-1 1-2 0,2-2 4 15,0 2-2-15,0-8 2 0,0 10 2 16,0-9-2-16,0-6-1 0,0 7-2 16,0-8 1-16,0 1 0 0,0 4 0 15,0-4 0-15,0 6 0 0,-1-1 1 16,-1 2-1-16,2 0 0 0,-2-2 0 15,0 2-1-15,2-3 1 0,0 2-1 16,0-7 0-16,0 6 0 0,0-6-1 16,0 4 1-16,0 3-1 0,0-1 2 15,0-2 0-15,0 1 0 0,0 2 0 0,0-3-2 16,0 1 2-16,0-1-1 0,2 7 1 16,2 0 0-16,-3 0-1 0,2-1 1 15,-1 1 0-15,-1-5 0 0,1 6 0 16,-2-6 0-16,1 0 0 0,-1 1 0 15,1-1-1-15,-1 6 1 0,2 0-1 0,-2 0 1 16,1 2 0-16,-1-6-2 0,0 0 1 16,0 1 1-16,0-2 0 0,0 1 2 15,0-2-2-15,0 0 0 0,0-6 0 16,0 1-1-16,0-2 2 0,0 1-1 16,0 1 1-16,0-2-1 0,0 0 14 15,0 1-15-15,0 0 13 0,0 5 0 16,0-5-12-16,0 0 0 0,0 0 0 15,0-2-1-15,0 3 1 0,0-1 13 16,0 0-12-16,0-6 0 0,0 6-1 0,0 0 0 16,0 0 0-16,0 0 1 0,0-2-2 15,0 3 1-15,0-2 0 0,0 0 1 16,0-5-1-16,0 0 1 16,0 7-1-16,0-1 0 0,0 1 0 0,0 4 0 15,0-5 0-15,0 0 2 0,0 0-2 16,0-1 0-16,0 1 1 0,0-1-2 15,0 2 1-15,0-2 0 0,0 0-1 16,0 2 1-16,0-1 0 0,0-2 0 16,0 2 1-16,0 0-1 0,0 0-1 0,0 1 1 15,0-2 1-15,0 2 0 0,0-1-1 16,0-1 1-16,0 2-1 0,0-1-1 16,0 6 1-16,0-6 0 0,0 0 0 15,0 6-1-15,0-6 1 0,0 0-1 16,0 5 2-16,0-5-1 0,0-2 0 0,2 3 2 15,-2-3-2-15,0 2 1 16,0-1 0-16,1 1-1 0,-1 0 2 16,0 0-1-16,0 0 0 0,2 5 0 15,-2-5-1-15,0 0 0 0,0 4-1 0,0-3 1 16,0-3 0-16,0 2 0 0,0-6 0 16,0 0 1-16,0 0 0 0,0 2 0 15,0 4 0-15,0 0 1 0,0 0-1 16,0 0 1-16,0-6-2 0,0 0 2 15,0 6-2-15,0-1 0 0,0 1 0 0,0 0 0 16,0-6-1-16,0 0 2 16,0 0-1-16,0 1 0 0,0 1 1 15,1-1 2-15,-1 1-3 0,0-1 1 16,0 1 0-16,0 0 0 0,0-1 0 0,0 1-1 16,0-1 1-16,0 0-1 0,0 1 0 15,0-1 0-15,0 1 1 0,0 0 1 16,0-1-1-16,0 1 3 0,0-1-1 15,0-1 2-15,0 2 1 0,0-2 0 16,0 1 1-16,0-1-1 0,0 2-3 0,0-2 0 16,0 0-1-16,0 1 0 0,0-1-1 15,0 0 0-15,0 1 1 0,2-1-4 16,-2 0 4-16,0 2-2 16,0-2 0-16,0 0 2 0,0 0 0 0,0 0 0 15,0 0 0-15,0 0-1 0,0 0 2 16,0 0 0-16,0 0 2 0,0 0 1 15,0 0-1-15,0 0 2 0,0 0-4 16,0 0 0-16,0-2-1 0,0 1-2 16,0 0 0-16,0-1 0 0,0 1 0 0,0 1-1 15,-2-2 1-15,2 1 1 0,0-1-1 16,0 1-1-16,-1-1 2 0,1 0-1 16,0 1 0-16,-2-1 1 0,2 1-1 15,0 0 0-15,0-1-1 0,0 2 1 16,-1-1-1-16,1 1-1 0,0-2 0 0,0 2-1 15,0-2 1-15,0 2-1 0,0-1-1 16,0 1 2-16,0 0-1 16,0 0-1-16,0 0 3 0,0 0-2 15,0 0 1-15,0 0 1 0,0 0 0 0,0 0 1 16,0 0-2-16,0 0 2 0,0 1 1 16,0 1-2-16,0 0 3 0,0-1-2 15,0 1 0-15,0-1 1 16,0 0-1-16,0 1 0 0,0-1 0 0,0 1 0 15,0 0 0-15,0-1 0 0,0 1 0 0,0-1 0 16,0 1 0-16,0-1 1 16,0 1-1-16,0-1 0 0,0 0 0 0,0 1 0 15,0 0 1-15,0-2-1 16,0 1 2-16,0-1 1 0,0 2-1 0,0-2 1 16,0 0 0-16,0 2 0 0,0-2 0 15,0 0 2-15,0 1-2 0,0-1 1 16,0 0 1-16,0 0-3 0,0 0 2 15,0 0-3-15,0 0 0 0,0 0-1 16,0 0-1-16,0 0-1 0,0 0 2 0,0 0-2 16,0 0 0-16,0 0 1 0,0 0-3 15,0 0 1-15,0 0 0 0,0 0 1 16,0 0 1-16,0 0 1 16,0 0 0-16,0 0 0 0,0 2 0 0,0-1 0 15,0 0-1-15,0 1 1 0,0-1 1 16,1 1 0-16,-1-1 1 0,0-1 1 15,0 2 1-15,0-2 0 0,0 0 0 16,0 2 2-16,0-2 0 0,0 0 1 16,0 0-1-16,0 0-1 0,0 0-1 0,2 0-3 15,-2 0 0-15,0 0 0 0,0 0-3 16,0-2 2-16,0 0 1 0,0 1-2 16,0-1 0-16,0 1-4 0,0-1-7 15,0 1-7-15,0-7-24 0,0 2-59 16,0-8-173-16</inkml:trace>
  <inkml:trace contextRef="#ctx0" brushRef="#br0" timeOffset="156489.75">27961 2392 53 0,'0'0'20'0,"0"0"0"16,0 0-1-16,0 0-5 0,0 0-1 16,0 0 4-16,0 0 2 0,0 0 5 15,0 0 1-15,1-12-2 0,-1 10 2 16,2 1-4-16,-2 0 0 0,1-1-1 0,-1 0-4 15,2 1-3-15,-2 1-8 0,1-2-1 16,1 1-3-16,2-3-2 16,-1 0 1-16,2 1-1 0,-2 2 0 15,-3 1 2-15,0-2-1 0,0 2 2 0,2-2 0 16,-1 2 2-16,1-1 3 0,-1 1 3 16,1-2-1-16,-1 2 1 0,-1-1-2 15,2 1-2-15,-2-2-3 0,1 2 1 16,-1-1-2-16,0 1 1 0,2-1-2 15,-2 1 0-15,0 0-2 0,0 0 1 16,0 0-2-16,0 0 3 0,0 0-2 16,-5 0 1-16,-2 5 0 0,-4 5-2 15,3-5 2-15,-4 7 0 0,0-2 0 16,-2 0 0-16,-3 4 0 0,1 0 1 0,-1 0-1 16,2-2 0-16,0 1 1 0,1 0-2 15,2-1 1-15,3-2 9 0,0 2-10 16,2 1 10-16,1-6-10 0,-1 8 1 15,1-1 7-15,2 1-7 0,-2 0 6 16,-1 1-6-16,3-1 0 0,-2 0 0 0,0 5 1 16,-2-1 0-16,3-1 1 15,-4 2-1-15,3 2 1 0,-1-1-1 16,1 3 0-16,-1-1 1 0,1 3-1 16,2-2-1-16,0-1 1 0,-1 1-1 0,1-1 1 15,1 1 1-15,-3-1 1 0,2 0 0 16,0 1 0-16,-2 0-1 0,0 0 4 15,-2 2-3-15,-1 0 0 0,1-2 5 16,1-1-7-16,3-5 5 0,-2-1-6 16,3-6-2-16,0 1 2 0,2-2-1 0,-2 3 2 15,0-1-2-15,2 0 1 0,-2 6-1 16,1 0 2-16,-1 6 0 0,-2 1 3 16,2 0 0-16,-3 2-3 0,2 1 2 15,-2-1-3-15,1 2 1 0,2-1 1 16,-2-1-4-16,2 0 5 0,0-1-1 15,-1-2 1-15,1-1-1 0,0-6 0 16,0 0-2-16,1-5 1 0,1-2 0 16,-2 3-1-16,2-3 1 0,-1 2 1 15,0-1-2-15,0 0 0 0,1-7 1 0,-1 8 0 16,2-5 1-16,-1 6 0 0,-2 6 4 16,1-8-4-16,1 6 4 0,-1-8-3 15,1-4 0-15,0 7-1 0,1-6-1 16,-2 4 0-16,1 3 0 0,1-3 0 15,0 1-1-15,0 0 1 0,0-1-1 16,0 1 2-16,0 0-1 0,0 1-1 0,0-2 1 16,1 1 0-16,1 1-1 15,-1-3 1-15,0 2 0 0,-1-7 0 16,2 9 2-16,-1-8-2 0,1 8 1 0,1 3-1 16,-2-5 1-16,2 7-1 0,1-2 0 15,-2-5 0-15,1 6 0 0,-2-5-1 16,0-1 3-16,1 1-3 0,-1-2 1 15,1 2-1-15,-2-8 1 0,1 0-1 16,-1-4 2-16,0 5 0 0,2 1 0 0,-2-1 1 16,1 1-1-16,-1-6 1 0,0 0 1 15,0 0 0-15,0 1 0 0,0 1 0 16,0-1 0-16,0 1-1 16,0-1 0-16,0 1-3 0,2-1-3 0,-2-1-7 15,0 2-25-15,1-4-43 0,1-14-92 16,2-13-94-16</inkml:trace>
  <inkml:trace contextRef="#ctx0" brushRef="#br0" timeOffset="157633.13">27973 2331 169 0,'0'0'34'0,"0"0"-4"0,0 0-8 16,0 0-6-16,0 0-7 0,0 0-2 0,0 0 0 16,0 0 2-16,0 0 2 0,0 0 2 15,0-10 2-15,0 10 1 16,0-2 0-16,0 2-2 0,0-2 0 0,0 2-6 16,0 0-2-16,1 0-3 0,1 0-3 15,4 0 0-15,5 0 0 0,-1 0 0 16,6 4 1-16,-3 2-1 0,1-1 1 15,4 4 0-15,-6-4 1 0,0 1-1 16,1 2-1-16,0 0 0 0,2 2 0 16,-2-1 2-16,0 2-2 0,-1 1 2 0,0 1-2 15,0-2 1-15,1 1 0 0,-2 4 0 16,4-1 0-16,-4 0 11 0,1 3-9 16,-1 0 8-16,1 2-4 0,1 0-7 15,-3-1 7-15,0-1-7 0,0 1 3 16,1-1-2-16,-4 0 1 0,2 1-1 15,-1 1 0-15,-1 1 0 0,1 0 0 0,-1 2-1 16,1 1 1-16,1 1 1 16,0-1-2-16,1 2 0 0,-1-1 0 15,-2 0 0-15,2-1 1 0,-1-1-1 0,-1-3 1 16,-1-1-1-16,0 1 1 0,-3-7 0 16,3 3 0-16,-4 0 3 0,1 2 1 15,2 5-2-15,1 0 1 0,0 0 3 16,-1 1-4-16,4 2 4 0,-2 0-5 15,0 0-2-15,1-2 2 0,0 0-4 0,-1-1 2 16,-1-2 0-16,2 2 0 16,-1-3 2-16,-2 1-2 0,1-1 2 15,0-2 0-15,-1 0 2 0,-1-4-1 16,1 1-1-16,-2 3 1 0,0 0-1 0,0 5 0 16,2-2 0-16,-2-7 0 0,-1 3-2 15,1-2 2-15,-1-4-1 0,3 4 0 16,-2 0 1-16,0-6 1 0,2 6 0 15,-2 0 2-15,-1-5-2 0,3 6 0 16,-2-1-1-16,0-4 1 0,2 5-1 0,-2 0 2 16,-1-5-2-16,2 6-1 15,-1-2 4-15,0 0-4 0,0 0 4 0,0 2-4 16,-2-7-1-16,1 2 0 0,1 1 0 16,-2-3 1-16,3 7 0 0,-3-7 0 15,2 7 2-15,0-2-1 0,-1-2-1 16,1 5 0-16,-2-3-1 0,1-3 0 15,-1-2 0-15,1 1-1 0,-1-5 1 16,1 5 1-16,-1-1 2 0,-1-1 0 16,1 2 1-16,-1-6 0 0,2 1 2 0,-2-1 0 15,0 0 0-15,0 0 2 0,1 1 1 16,-1-6 0-16,0 0-3 0,0 0-3 16,0 2-1-16,3-1-2 0,-3 1 1 15,0-1-1-15,0 0 0 0,0 1-2 16,0 0-6-16,0-1-15 0,0 1-38 15,-6-2-81-15,-7-2-130 0</inkml:trace>
  <inkml:trace contextRef="#ctx0" brushRef="#br0" timeOffset="158177.84">27714 2567 182 0,'0'0'24'16,"0"0"-1"-16,0 0-1 0,0 0-1 15,0 0-2-15,0 0-2 0,0 0 2 16,0 0 0-16,0 0-1 0,0 0-1 16,-5 0-1-16,5 0 2 0,0 0 4 0,0 0 0 15,3-4 2-15,10 0-2 0,9-4-2 16,7-4-4-16,3-3-13 0,5-2 8 16,6-2-13-16,4-3 10 0,5 2 0 15,-3 1-4-15,-1-1-1 0,-6 5-2 16,-3 1-1-16,-10 5 0 0,-3 2-1 0,-8 2 0 15,-7 2-1-15,-7 3-2 16,-4 0-1-16,0-2-3 0,0 2-7 16,2 0-11-16,3 0-21 0,1 4-23 15,0 3-31-15,-3 7-48 0</inkml:trace>
  <inkml:trace contextRef="#ctx0" brushRef="#br0" timeOffset="158527.12">27660 3023 193 0,'0'0'26'0,"0"0"1"0,0 0 1 16,0 0-4-16,0 0-3 0,0 0-6 15,0 0-3-15,0 0 1 0,0 0 4 16,0 0 7-16,-10 5 8 0,10-5 3 0,10 0-1 16,10-6-6-16,8-4-6 0,3-6-9 15,7-3-1-15,6-5-2 16,5-1-2-16,1-3-4 0,1 3-1 16,-2 0-2-16,-5 6-2 0,-7 1 0 0,-2 5-1 15,-9 2-1-15,-1 4-2 0,-4-1-2 16,-6 4-2-16,0 0-9 0,-4 2-12 15,-5 0-27-15,1 1-29 0,-7 1-24 16,0-2-8-16,0 2-7 0</inkml:trace>
  <inkml:trace contextRef="#ctx0" brushRef="#br0" timeOffset="158866.07">27511 3356 326 0,'0'0'29'16,"0"0"6"-16,0 0 0 0,0 0-7 16,0 0-8-16,0 0-3 0,80-44 3 15,-50 33 2-15,5-2 4 0,4-2-4 16,5-2-7-16,3 0-4 0,2-1-7 15,-3 0-7-15,2 1 4 0,-4 2-7 16,-1 1 6-16,-4 1 1 0,-4 0-1 0,-4 3 0 16,-2 1-2-16,-4 1 1 0,-9 2 0 15,0 2 1-15,-8 0 0 16,1 1-4-16,1 0-1 0,-1 0-7 0,0 0-11 16,-4 2-20-16,4 1-23 0,-3 0-24 15,3 0-13-15,0 0 5 0,-4 0 6 16,-1 3 29-16</inkml:trace>
  <inkml:trace contextRef="#ctx0" brushRef="#br0" timeOffset="159158.26">27615 3678 218 0,'0'0'46'0,"0"0"2"0,0 0-4 16,0 0-8-16,0 0-6 0,0 0-3 16,0 0-4-16,0 0 3 0,0 0-1 0,38-10-4 15,-6-3-3-15,4-4-4 0,6-5-2 16,10-5-3-16,4 0-3 0,5-1 0 16,3 0-2-16,-4 2-2 0,0 5-1 15,-9 3-2-15,-5 4-1 0,-7 4-3 16,-7 0-4-16,-9 6-5 0,-5 1-7 0,-6 1-11 15,-6 2-18-15,1 0-18 16,-7 0-24-16,3 0-11 0,1 0-2 16,-3 5-9-16</inkml:trace>
  <inkml:trace contextRef="#ctx0" brushRef="#br0" timeOffset="159496.44">27468 4121 214 0,'0'0'44'0,"0"0"0"0,0 0-1 15,0 0-5-15,0 0-8 0,103-37-4 16,-69 22 1-16,6-1-1 0,3-3 0 15,4-2-2-15,3-1-4 0,3-3-3 16,5-2 0-16,2 0-1 0,1-1-8 0,-2 2 4 16,-6 3-10-16,-6 5 0 0,-9 3 1 15,-9 5-3-15,-10 3 1 16,-9 4 0-16,-6 2-2 0,-4 1 1 16,0-1 0-16,0 1-2 0,2 0-3 0,-1-2-6 15,1 2-12-15,1-5-20 0,-1 0-26 16,4-3-36-16,-6-7-32 0,0-4-88 15</inkml:trace>
  <inkml:trace contextRef="#ctx0" brushRef="#br0" timeOffset="159897.54">27779 2699 207 0,'0'0'51'0,"0"0"-2"0,0 0-6 15,0 0-7-15,0 0-10 0,0 0-4 0,0 0 2 16,0 0-2-16,0 0 2 0,0 0 1 16,1-19-2-16,12 10-5 15,7-6-2-15,6 0-5 0,6-3-9 16,4-2 5-16,4 0-10 0,0 2-5 0,-3 1 8 16,-3 4-10-16,-7 2 10 0,-8 3-2 15,-4 4 2-15,-5 1-2 0,-5 1-1 16,0 1 0-16,-1 0-4 0,0-1-3 15,1 0-11-15,8 2-24 0,-5 0-33 16,3 4-37-16,3 6-80 0</inkml:trace>
  <inkml:trace contextRef="#ctx0" brushRef="#br0" timeOffset="160346.44">27768 3755 349 0,'0'0'66'0,"0"0"-9"0,0 0-14 0,0 0-16 16,0 0-13-16,0 0-6 0,0 0-5 16,0 0-3-16,0 0 1 15,60-62-1-15,-23 40 0 0,7 1-1 16,3 0-3-16,-2 1-6 0,-1 4-14 0,-8 2-26 16,-6 1-38-16,-4 2-38 0,-8 3-90 15</inkml:trace>
  <inkml:trace contextRef="#ctx0" brushRef="#br0" timeOffset="160612.79">28023 3983 282 0,'0'0'39'0,"0"0"3"16,0 0-7-16,0 0-9 0,84-32-8 16,-48 15-5-16,5-1-3 0,3 0 1 0,0 0-4 15,-1 1-3-15,-4 2-1 0,-7 2-4 16,-13 5 2-16,-6 3-1 0,-9 3-1 16,-4 2-1-16,0-1-4 0,0 1-10 15,2 0-20-15,-1 0-22 0,3 0-22 16,1 0-30-16</inkml:trace>
  <inkml:trace contextRef="#ctx0" brushRef="#br0" timeOffset="163176.94">27290 4909 249 0,'0'0'48'0,"0"0"-17"16,0 0-9-16,0 0-9 15,0 0-8-15,0 0 0 0,0 0-5 0,0 0-5 16,0 0 0-16,13-53-2 0,-13 53 0 16,0 13 3-16,0 7 3 0,-9 9 1 15,1 3-1-15,-4 1 1 0,-4-1 1 16,0 1 1-16,-3-1 2 0,1 2 1 15,2-2-3-15,1-1 0 0,2 1-1 16,4-3-1-16,1-1 3 0,4-10-3 16,1-2 0-16,1-5 0 0,1-6-3 15,1 0 7-15,0-5 3 0,0 0 9 16,0 0 1-16,0 0 0 0,0 0-5 0,3-8-3 16,7-12-1-16,3-6 2 0,0-6-1 15,3-4-5-15,-2-4 2 0,3-2-3 16,1-5 2-16,-1-2 1 0,0-2 1 15,-3-1 2-15,-1 3 1 0,-2 4 3 16,-2 7-2-16,0 8-2 0,-1 4-5 0,-4 7-1 16,2 6-1-16,-1 4-2 0,-4 4 0 15,2 2-2-15,-3 3 1 0,0-1-1 16,0 1 0-16,2 0-1 0,6 0 2 16,2 0-2-16,5 10 2 0,3 4 0 15,-4 6-1-15,0 2 1 0,-2 6 1 16,0 4 0-16,0 3 0 0,-2 1-1 15,3 2 1-15,-1 0-1 0,-1 0 1 16,1-2 0-16,-3-3 0 0,2-1 0 16,-4-1 0-16,2-4 3 0,-2 0-3 0,0-1 3 15,-1-2-3-15,-3-7-2 0,-1 0 0 16,-1-5 0-16,-1-1 0 0,0 5 0 16,-1-7-2-16,-5 7 1 0,-1-9-3 15,1 1-4-15,-1 0-8 0,4-6-6 16,0 3-7-16,-2-4-2 0,1 1 0 15,-1 0 1-15,-4-1-1 0,-2-1 5 0,-3-3 6 16,-5-6 8-16,2 0 7 16,2-3 3-16,-2 0 3 0,3-2 3 15,-2-2 3-15,3 1 3 0,-2-2 3 0,5 1 5 16,4 4 0-16,-1-2 2 0,4 5 0 16,3-3-4-16,0-5 0 0,0 2-2 15,6-3 2-15,1 0 1 0,5 2 0 16,2 1-2-16,1 0-1 0,5 0-2 15,-1 1-4-15,4 2-1 0,0 1-2 0,3 4-1 16,0 1-2-16,-1 3-2 16,-1 3 1-16,1 0-1 0,-2 9 1 15,-3 5-2-15,1 1 2 0,-4 3 0 16,-4 3 1-16,-4 3 2 0,-1 2-2 0,-4 2 4 16,-4-1-3-16,0-1 0 0,-1-4 0 15,-7-2 1-15,2-6-1 0,-3-3 3 16,3-4 1-16,2-4 4 0,0 1 2 15,4-4 0-15,-2 0-2 0,1 0-2 16,-2-4-3-16,3-6-3 0,0-8 0 0,10-2-1 16,7-6 0-16,5 2-3 0,1-1 1 15,0 3-1-15,2-1 2 0,-2 3 1 16,1 0 1-16,-3 5-1 0,1 0 1 16,-5 3 0-16,-6 4 0 0,1-1 1 15,-5 5-1-15,-4 1 0 0,4-4 0 0,-4 6 0 16,0-2-2-16,2 1-1 15,-5 2-1-15,0-1 0 0,0 1-2 16,0 0 0-16,1 0 2 0,-1 0 2 16,0 6 0-16,-7 6 1 0,-2 5 0 0,0-1 1 15,-2 2 0-15,1 2 1 0,-2 0 1 16,3 0 2-16,4 2-3 0,2 2 2 16,3-3-1-16,0 0-2 0,10-1 1 15,6-4 0-15,1-1-1 0,6-1 1 16,0-3 0-16,2-2 0 0,-3-3 0 0,1-2-2 15,-6-1 0-15,-1-3 0 0,-6 2-2 16,3-2-5-16,0 0-8 16,-6 0-21-16,-1 0-20 0,-6 0-25 15,6 0-20-15,1 0-25 0</inkml:trace>
  <inkml:trace contextRef="#ctx0" brushRef="#br0" timeOffset="166288.81">28536 4705 132 0,'0'0'35'0,"0"0"-6"0,0 0-3 15,0 0-4-15,0 0-2 16,0 0-5-16,0 0-5 0,0 0-2 0,0 0-8 16,31-63-4-16,-31 63 0 15,1 0 3-15,2 0 4 0,1 10 1 0,1 10 1 16,-2 10 0-16,-3 7-1 0,0 5 0 16,0 4 0-16,-6 4 0 0,-1 0-1 15,-2 0 0-15,3-2-2 16,2-3 1-16,-1-3-2 0,5-2 0 0,0-4 0 15,0-1-3-15,5-5-3 0,2-4-5 0,3-3-5 16,2-5-17-16,0-4-23 16,-1-7-24-16,-5-2-27 0</inkml:trace>
  <inkml:trace contextRef="#ctx0" brushRef="#br0" timeOffset="167232.24">28743 5100 190 0,'0'0'36'15,"0"0"-2"-15,0 0-5 0,0 0-3 16,0 0-8-16,0 0-5 0,0 0-6 0,0 0-5 16,0 0-6-16,5-30 1 0,-5 30 1 15,2 0 2-15,4 0 0 0,1 1 2 16,1 3-1-16,5 4 1 0,-6-2 0 16,-1 0 2-16,1 1-1 0,-4-5 1 15,5 3 3-15,-5-2 2 0,0-1 2 16,6 1 3-16,-5-3-2 0,9 0 1 15,5 0-5-15,0-7-4 0,7-1-1 16,-5-5-3-16,1 1 1 0,-3-1 0 16,-3-3 1-16,-5 6 0 0,-2-3 0 0,-3 5 1 15,-4-5-3-15,1 2-1 0,-2 1-1 16,0 0-1-16,-3 2 0 0,-2-1-3 16,-3 4-2-16,1 0 2 0,-2 4-2 15,-7 1 1-15,3 0 2 0,-7 10 3 16,2 0 1-16,0 3 0 0,0 1 1 15,0 0 0-15,0 1 0 0,4 0 1 16,-1 1-1-16,5-3-1 0,1-1 0 16,4 0-1-16,-1-2 0 0,5 1 1 15,-1 8 3-15,2-2-3 0,3 4 5 0,8-6-3 16,1-1 1-16,4-6 0 0,0-1-1 16,0-2-1-16,1-4-1 0,6-1-2 15,2 0-1-15,8-6 0 0,-3-2 0 16,2-3 0-16,-1 1-3 0,-2-4 2 15,1-1 0-15,-1-2 2 0,-2 1 3 0,-1-1 0 16,-4 0 2-16,0 1 1 16,-4 0 6-16,-2 3 0 0,-5 2 4 15,-3 1-1-15,-3 3-1 0,-4 3-1 16,2 1-4-16,-3 3-2 0,0-2-6 0,0 2-9 16,0 0 0-16,1-1-1 0,-1 1 4 15,0 0 4-15,0 14 4 0,0 4 0 16,-1 6-1-16,-2-8 1 0,2 4 0 15,1 0 0-15,0-6 4 0,0 6-4 16,0-4 3-16,0-5-1 0,5 4-1 0,3-3 3 16,-2-6-1-16,6 3 3 0,3-6 0 15,4-3-2-15,7 0-1 0,0-3-3 16,-1-6 2-16,0-3-4 0,-2 1-1 16,-1-2 4-16,-6 1-3 0,-3 3 4 15,-4-2-1-15,-3 5-1 0,-5 1-1 16,2-4-1-16,-2 3-3 0,-1-5 1 15,0-1-1-15,0 6 3 0,0-5 1 16,0 7 2-16,0-2-2 0,0 1 0 16,0 5-5-16,0-1-4 0,0-4-5 0,0 1 1 15,5-2 3-15,0-2 4 0,3 4 3 16,-1-1 3-16,-3 3 0 0,6 0 1 16,-4 2 0-16,-2-2 1 0,8 2-1 15,-5 0 0-15,3 0 0 0,1 0-1 16,0 0 0-16,2 3-1 0,-1 5-1 15,4 4 2-15,-3 4 0 0,-1 6 1 0,-1 3 2 16,-4 9-1-16,-1 4 2 16,-2 4 0-16,-4 3-3 0,0 0 4 15,-7 2-3-15,-2-2 2 0,-3 0-2 0,-2-1 2 16,0-5-2-16,-4-3 0 0,4-5-2 16,0-7 0-16,5-7-4 0,3-8-4 15,4-4-7-15,2-5-26 0,0-2-92 16</inkml:trace>
  <inkml:trace contextRef="#ctx0" brushRef="#br0" timeOffset="167960.31">29886 4669 291 0,'0'0'15'0,"0"0"-8"0,0 0-8 16,0 0-8-16,0 0 1 0,0 0 0 15,0 0 3-15,0 0 4 0,0 0 1 16,0 0 0-16,8 97 0 0,-3-56-1 0,-1 5 1 16,0 1 0-16,1 1-2 0,-2-1-1 15,-3-3 1-15,0 0 0 0,0-4-1 16,-2-4 0-16,-2-3-1 0,-1-4-3 16,2-11 1-16,1-1-2 0,-1-6 1 15,1-7 0-15,2 1 3 0,0-5 0 0,-1 0-6 16,1 0-8-16,0 0-6 15,0 0-4-15,0 0 6 0,0-12 5 16,-2-5 2-16,-5-4 6 0,-3 1 3 16,-5 0 6-16,-5 2 4 0,-3 0 5 0,-3 2 10 15,3 0 10-15,0 4 8 0,6 3 7 16,3 1 0-16,6 4-4 0,2 1-5 16,3 1-13-16,3 2-6 0,0-5-8 15,5 0-3-15,10-3 0 0,10-4-1 16,7 0-3-16,4 1 0 0,5-1 1 0,2-2-2 15,-1 2 0-15,-2-3 0 16,1 0-2-16,-4-3 1 0,-3-2 1 16,-4-1-1-16,-4-2 1 0,-4-1-1 15,-3-2 1-15,-5 0 0 0,-4 0 0 0,-6 2 0 16,-2 0 0-16,-2 6 0 0,0 1 0 16,0 6 0-16,-3 5 1 0,1 1-3 15,2 5-4-15,-1-1-3 0,1 1 0 16,-1 0 1-16,-4 0 4 0,-2 8 3 15,0 7 1-15,0 9-1 0,1 6 1 0,4 4 0 16,2 4 1-16,0 3 0 16,0 0 2-16,6-2-2 0,1-1 1 15,2-6 0-15,3-3 2 0,-2-7 2 16,1-2 2-16,2-6 4 0,-4-5 4 0,5-3 5 16,1-5 2-16,2-1-1 0,5-1-3 15,0-8-4-15,1-5-6 0,-3-1-4 16,-1-4-1-16,0-3-3 0,-5-1 0 15,-1-1-1-15,-3 3 0 0,-4 4-1 16,-1 8 0-16,-4 4-1 0,-1 5-6 0,0-1-5 16,0 1-4-16,1 0 2 0,3 0 3 15,2 6 6-15,5 9-2 0,3 8-6 16,-1 1-19-16,2 3-29 0,2 2-30 16,0-1-59-16</inkml:trace>
  <inkml:trace contextRef="#ctx0" brushRef="#br0" timeOffset="168248.37">30959 4989 260 0,'0'0'24'0,"0"0"-7"15,0 0-5-15,0 0-8 0,0 0-6 16,0 0-1-16,0 0-1 16,0 0 2-16,0 0 3 0,-2 24-2 15,2 1 1-15,-1-1 1 0,1-1-1 0,-2 1 0 16,1-7 0-16,-2 1-1 0,0-1 2 16,1-5-2-16,-2 4 1 0,3-6-3 15,-1-6-1-15,1 2-4 0,1-6-8 16,-3 0-18-16,3 0-51 0,-1 0-71 15</inkml:trace>
  <inkml:trace contextRef="#ctx0" brushRef="#br0" timeOffset="168706.04">31142 4974 267 0,'0'0'4'15,"0"0"-1"-15,46-83 0 0,-35 58-1 16,-5 7 0-16,-2 7 1 0,-3 7-3 15,-1 4 0-15,0-2-6 0,0 2-4 16,0 0 2-16,0 0-1 0,-4 2 3 16,-6 10 1-16,-3 6-1 0,3 3 1 0,1 1 1 15,4-5 0-15,3 1 2 0,0 0-1 16,2-6 2-16,0 8 1 0,0-4-1 16,3 0 2-16,1-1-1 0,2 0 1 15,2-3 2-15,1 2-2 0,5 2 1 16,1-2 5-16,0 0-5 0,4-1 5 0,-3-2-5 15,-1-1 0-15,-3-2 7 16,0 0-3-16,-4-4 1 0,-5 0 2 16,2-1 3-16,-5-3 4 0,0 0 9 15,0 0-5-15,0 1-9 0,0 2-8 0,-12 6-15 16,-18 3-23-16,-17 8-57 0,-13 3-99 16</inkml:trace>
  <inkml:trace contextRef="#ctx0" brushRef="#br0" timeOffset="170327.6">30076 5822 336 0,'0'0'34'0,"0"0"-5"16,0 0-5-16,0 0-7 0,0 0-12 15,0 0-9-15,0 0-4 0,0 0-1 16,0 0 6-16,14-18 3 0,-9 35 3 16,1 6-3-16,1 4 5 0,-4 2-5 15,1 0 0-15,-1-2 0 0,0-2-2 0,-1-9 0 16,1-1 1-16,-2-4 0 15,1-7 3-15,-1 1 5 0,-1-5 4 16,6 0 4-16,4 0-3 0,5-8-2 16,6-4-2-16,-2-3-3 0,0-3 3 0,-1-2-2 15,0 2 5-15,1 1-1 0,-4 2-1 16,-3 5-3-16,-2 0-5 0,-1 6-2 16,-6 1 0-16,1 0-4 0,-4 3-3 15,4-2-2-15,1 2 1 0,5 0 2 16,4 0 2-16,0 9 2 0,1 5 0 0,-3 1 2 15,-1 4-1-15,-3 0 1 16,-3 0 1-16,0-5-1 0,-1 2 1 0,-1-6 1 16,3-1 0-16,-3 1 1 15,-2-7 5-15,2 1 4 0,-3-4 0 0,0 0-1 16,4 0-3-16,7-7-4 0,4-7-2 16,3-7-1-16,2 1 1 0,0-2-1 15,1 2 3-15,-1 1-1 0,0 1 3 16,-3 4-1-16,-4 3-7 0,-6 6 7 15,1 0-9-15,-5 2 1 0,0 0-1 0,0 1-2 16,0 2 4-16,5 2-2 0,2 9 5 16,3 4-3-16,-1 5-2 15,-2-1 3-15,1 4-1 0,-2 0 1 16,1-1-2-16,2 1 1 0,-2-3 0 0,-3-5 1 16,2-4-2-16,-2-3 2 0,-4-6 2 15,1 1 3-15,2-3 1 0,7-1-1 16,6-7 2-16,2-4-2 0,-1-3 1 15,-3-3-1-15,-3 1 2 0,-1-1-2 16,-3 0 1-16,-2 4 0 0,-3-1-1 0,-2 4-1 16,-1 5 1-16,-1 2-3 0,-1-3 0 15,0 2-2-15,0-2-1 0,0 3-6 16,0 4-4-16,0-2-1 0,0 2 0 16,0 0 4-16,-6 2 4 0,-4 7 3 15,0 5-1-15,0 2 3 0,0 1-4 16,3 0 2-16,2-4 1 0,1 2-2 15,1 2 2-15,0-6-1 0,0 7-3 16,3-3 2-16,0-6-2 0,3 5 0 16,1-6 1-16,4-4 0 0,-1 2 3 0,4-6 2 15,5 0 2-15,0-1 0 0,5-8 4 16,-4-2-3-16,-4-3 4 0,-3 4-1 16,-4-4-2-16,-3 5 0 0,-3-5-3 15,0-4-3-15,0 1-3 0,-9-3-2 16,-4 5-3-16,0 2-2 0,2 4-2 0,-3 1-3 15,6 3-3-15,1 2-4 16,2 2-6-16,5 1-9 0,-1 0-2 16,1 0 1-16,-2 0 5 0,2 0 13 15,0 0 10-15,0-1 9 0,12-2 11 0,2-2 6 16,6-3 6-16,0 1 4 0,0-2-1 16,1-4 2-16,-2 1-1 0,3 0 2 15,-2 0 1-15,-2 1-1 0,0 2-4 16,-5 3-3-16,3 2-8 0,-7 1-5 15,4 3-5-15,6 0-1 0,-1 0 1 0,6 9-3 16,-1 3 5-16,-3 4 1 16,-3 4-2-16,1 3 3 0,-5 0-2 15,0 1-3-15,-5-1 0 0,0-4-1 16,-1-4 1-16,-4-5 0 0,-1-3 1 0,0-2 0 16,-1 0 4-16,1-1 5 0,-2-4 5 15,0 0-2-15,3 0-4 0,3-3-6 16,3-8-5-16,3-4 1 0,0-2 1 15,1-1-1-15,0 1 1 0,1-1 0 16,1 2 0-16,-2 0 4 0,1 0-4 0,-1 2 5 16,-1 4 0-16,-2 0 2 15,-3 5 0-15,-4 1-3 0,3 1-2 0,-6 3-3 16,0-1-3-16,0 1-3 0,1 0-3 16,1-2-4-16,-1 2-2 0,1-1 3 15,-1 1 0-15,1 0 6 0,2 0 4 16,0 0 2-16,5 1 2 0,2 7-1 15,-3-2 0-15,4 3 1 0,-1 0 2 16,1 0-1-16,2 3 2 0,-4-2-3 16,0-5 1-16,3 2 0 0,-4-4 0 0,6 0 0 15,0-3 0-15,1 0 2 0,0 0 1 16,-1-3 1-16,-1-7-5 0,-2 0 4 16,3-3-5-16,-6 2 4 0,0 0 1 15,-2-2-2-15,-3 3 1 0,1-5-1 16,-2 6-2-16,-3-4 1 0,0-6-2 15,0 1 0-15,-2-4-2 0,-5 6-2 0,0 4-5 16,-2 1 1-16,-4 3-4 0,3 4 1 16,-8 0 2-16,-2 4 1 15,1 0 2-15,-7 5 3 0,5 8-1 0,1 4 2 16,5 2 0-16,5 4-2 0,3 3 2 16,7 3 2-16,5 1 2 0,10 0 1 15,5 1 2-15,7-3-1 0,4-1-2 16,4-7 2-16,1-2-1 0,2-5 2 15,-1-6 7-15,-1-2-4 0,0-3 5 16,-4-2-8-16,-3-2-2 0,-4-4 3 16,-8 0-6-16,-2 0 6 0,-4 1-6 15,-5-1 2-15,1 2-2 0,-4 1-5 16,0-1-7-16,-3 4-26 0,0-1-60 0,0 1-111 16</inkml:trace>
  <inkml:trace contextRef="#ctx0" brushRef="#br0" timeOffset="190691.93">8536 3773 64 0,'0'0'29'0,"0"0"0"0,0 0-4 15,0 0-3-15,0 0-5 0,0 0-3 16,0 0-3-16,0 0-2 0,0 0-1 0,0-3 1 15,0 3-1-15,0-2 1 0,0 2-2 16,0-1 1-16,0 0 0 0,0-1 0 16,0 1 1-16,0-1 0 15,0 1 2-15,-2-1 1 0,1 1-2 0,-2-4 0 16,0-1 0-16,2 1-2 0,-1 2-2 16,2 3-1-16,-3-4 1 0,0 1-1 15,-1 0-1-15,3 0 0 0,1 3-1 16,-2-2 0-16,2 2 1 0,0 0-1 15,-1-2-2-15,1 2-1 0,-3-1-1 0,3 1-2 16,0-2-3-16,0 2 2 0,-3 0-1 16,0 0 3-16,0 7-1 0,-1 2 2 15,-2 5 1-15,-1 1-1 0,4 2 1 16,-1-1 0-16,2 0-1 0,1-5 0 16,-1 1 3-16,1 1-3 0,1-7 4 15,0 0-1-15,0-6-1 0,-2 0 1 16,2 0 5-16,0 2 2 0,0-1 6 15,0 0 4-15,0 1-1 0,0-2-4 16,0 0-7-16,0 0-2 0,0-6-4 0,0-9 3 16,0-5-1-16,0-2-1 0,0 1 2 15,0 0 0-15,0 1 0 0,0 5 2 16,-1-6 0-16,1 7 0 0,-2 1-1 16,2 1-3-16,-1 5 1 0,1 1-1 15,0 6-2-15,0-1-2 0,0 1-1 16,0-2-3-16,0 1-3 0,0 1 1 0,0-1 3 15,0 1 1-15,0 0 1 16,0 8 3-16,1 6-2 0,4 6 2 16,-1 0-1-16,-1 0 1 0,0-1-1 0,0-5 1 15,0 3 0-15,-1-7 1 0,0 2-1 16,1 0 0-16,-2-1 5 0,1-1-5 16,-2-5 5-16,1 1-3 0,-1-6 1 15,0 0 4-15,0 0 4 0,0 2 0 16,2-2-8-16,-2 0 2 0,0 0-7 15,0-2 2-15,0-12 0 0,0-4 0 16,-2 0 0-16,-1 0 1 0,2 1-1 16,-2 5 0-16,-1-5 0 0,1 6 1 15,3 7 1-15,0 0-3 0,0 4-2 0,-3-2-1 16,3 2-5-16,0-1 2 0,0 1 0 16,0 0 2-16,0 0 2 0,-1 0 1 15,1 13 0-15,0-1 2 0,0 8-1 16,0-2 2-16,0-6-1 0,0 6 0 15,0-7-1-15,0 0 1 0,0 1 4 0,0-7-4 16,1 1 1-16,-1-6 1 0,0 0 2 16,0 0 3-16,0 1 8 0,0 0-6 15,0-1-8-15,0 0 4 0,3 0-9 16,-3-2 4-16,0-12 4 0,0-6-4 16,-3 2 2-16,2 0-2 0,-1 6 0 0,-1-2 0 15,0 2 0-15,2 2 0 16,-2-2-1-16,1 8 0 0,2 0-3 15,0 4 0-15,-1-2-3 0,1 2 0 16,0 0-1-16,-3 0 3 0,3 0 2 0,-3 3 1 16,3 9 1-16,0 0 1 0,0 1 0 15,0 0 0-15,0-1 0 0,0 0 0 16,0-5 0-16,0-1 1 16,0-6 0-16,0 0 3 0,0 0 3 0,0 1 0 15,0 0 3-15,0-1-5 0,0 2-2 0,0-2-2 16,0-2-1-16,0-3 2 0,0-9 0 15,3 1-2-15,-3 6 0 16,0-6 0-16,0 6-2 0,0 1 0 16,0 1 0-16,0 5-4 0,0-2-5 0,0 2-4 15,0 0-6-15,0 0-17 0,3 3-47 16,0 7-138-16</inkml:trace>
  <inkml:trace contextRef="#ctx0" brushRef="#br0" timeOffset="192980.81">8440 3773 106 0,'0'0'26'0,"0"0"-8"0,0 0-11 15,0 0-7-15,0 0-5 0,0 0 1 0,0 0 1 16,0 0 3-16,0 0 0 0,-10-7 0 16,7 7-2-16,-4 4-3 0,3 8-3 15,-2 5-4-15,2 3-2 0,-1 3-2 16,2-1 4-16,-1 1 4 0,-3-1 2 16,3-3 7-16,1-4-1 0,-3-1 3 15,1 0-2-15,1-4-1 0,1 5 1 0,-1-4-1 16,4 3 0-16,0 6 2 15,0 1 1-15,0 5 0 0,4-2 1 16,-1 2-2-16,3 1 1 0,-3 5-2 0,0 4-1 16,0 4-2-16,1 2 0 0,-1 2-2 15,4 0 0-15,-1-1-2 0,-2-4 0 16,2 1 3-16,-2-4-9 0,1-4 2 16,0-2-3-16,0-3 0 0,-1 0 6 15,-1-9 3-15,-3-2 4 0,3-5 7 0,-3-5 10 16,0 5 6-16,0-5-3 0,0 5-5 15,-3 5-6-15,3-6-6 16,-3 9-3-16,0 2-1 0,3 5-1 16,-1 10-1-16,1 3 1 0,0 3-3 0,0 3-2 15,1 2 0-15,2 2 1 0,4-1 5 16,-2 0 0-16,-1-4 5 0,-1-4-3 16,1-1 3-16,-4-8 2 0,3 0 2 15,-3-5 2-15,0-8 2 0,0-1-2 16,0-5 0-16,0 1-2 0,0 6-8 0,0-9 0 15,0 10 3-15,0 1-2 0,0 0 2 16,3 10 0-16,0-2-4 0,0 1-1 16,0 2 1-16,0 6-1 15,0 4-2-15,-2 5 1 0,2 10-2 0,2 5-2 16,0 8-3-16,-1 7 0 0,1 5-2 16,-1 0 3-16,-1-1 6 0,0-7 0 15,0-9 7-15,-3-7 1 0,0-9 5 16,0-9 4-16,0-3-3 0,-2-5 1 15,-2-2-2-15,1-3-2 0,-1 2-2 0,-1-2-1 16,2 1-3-16,0-1 2 0,2 2-4 16,-1 1 1-16,2 2-1 0,0 1-1 15,6 2-2-15,2 2-3 0,2 4 1 16,1 0-3-16,-2 1 4 0,3 4 1 16,-1 1 1-16,-4 3 2 0,-1 1-2 15,-3 6 0-15,0 2 0 0,-3 3 2 16,3 2-1-16,-3 0-4 0,4-2-2 15,-1-6 2-15,-2-6 5 0,2-8 7 16,-1-15 9-16,-2-4 4 0,1-8 4 0,-1-2-1 16,0 6-3-16,0-1-3 0,0 3-3 15,2 0-4-15,1 1-2 0,1-2-2 16,2 3-5-16,2 3-1 0,1 0-3 16,0 3-2-16,2 1-1 0,-2 5-3 15,-2 2 0-15,-1 3 1 0,-1 6 1 16,-3 3 3-16,-2 2 4 0,0 2 1 15,0 2 2-15,0 0-3 0,0-4 3 0,0-1-2 16,0-3 2-16,0-2 4 16,0-3-5-16,0-2 2 0,0-1 0 0,3-3-1 15,1-2-2-15,1-4 1 0,-1-4 0 16,-1-2 2-16,0-1 3 0,0-2 4 16,-3 2-4-16,3 0-1 0,-2 1-3 15,-1 0-5-15,3 4 0 0,0 0-4 16,0 4 0-16,-2 3-1 0,2 2 2 0,-1 2 0 15,-1 1 2-15,-1 1 2 0,3 0-2 16,-3-1-3-16,3 2 4 0,-3-4 1 16,0-4 0-16,0-2 7 15,0-3-8-15,0-2 6 0,-3-1 0 0,0-1 1 16,2-9 8-16,-1 1 0 0,1-7 7 16,-1-5 2-16,2 1 1 0,-1-1-5 15,1-1-8-15,-2 1-9 0,2 1-8 16,0-6-1-16,-1 6-3 0,1 0 1 15,0 5 4-15,0 1 1 0,-2 0 4 0,2 0 0 16,0 2 2-16,0-1-1 0,0 2 1 16,0 0 2-16,0-1 1 0,0 0 4 15,0-8 5-15,-1 6 0 16,1-1 3-16,-4 7-3 0,1 5-6 0,-3 1-7 16,0 2-5-16,0 1-5 0,-1 2-6 0,5-3-20 15,0-1-56-15,2-7-113 16</inkml:trace>
  <inkml:trace contextRef="#ctx0" brushRef="#br0" timeOffset="194297.34">8518 10915 203 0,'0'0'16'16,"0"0"-8"-16,0 0-4 0,0 0-4 15,0 0-2-15,-82-21 2 0,56 30-1 0,3 5 0 16,4 2 2-16,-3 4-2 0,2 1 0 16,1 4 0-16,2 1-2 0,5 1 1 15,1 1 1-15,4 2 0 0,2-2-1 16,4-1 1-16,1 1 0 0,0-2 3 15,9-3 1-15,3-5 3 0,0-2 2 0,7-5 1 16,0-4 6-16,1-5 1 0,0-2 0 16,2-2-2-16,1-6-1 0,0-5-5 15,-4-2 3-15,-2-3-1 0,-5 0 2 16,-1-4 4-16,-5 1-5 0,-3 0 3 16,-3 0-2-16,0-1-5 0,-7 3-1 15,-6-1-6-15,0 2-1 0,-4 3-2 16,-4 2-1-16,1 4 2 0,5 3-1 15,-3 3-1-15,-1 3 0 0,9 0-2 16,-6 0-3-16,7 0-4 0,5 2-3 0,1 1-2 16,3 1-3-16,6 4 2 15,8 1 7-15,12 2 3 0,2-8 4 0,6-3-1 16,1 0-1-16,4-3 0 0,-3-5 0 16,1-1 0-16,-7 0 5 0,-3-2 3 15,-4-1 5-15,-8-2 6 0,-4 4 3 16,-5-4 1-16,-3-2 3 0,-3 3-3 15,0-5 1-15,0 0-2 0,-3 1 2 16,-3 2 0-16,-1 1 1 0,5 7-1 16,-1 2-3-16,1 2-9 0,2 3-9 0,-1-1-4 15,-1 2-1-15,-1 14 2 0,0 11 6 16,2 12 2-16,-1 6 3 0,1 5 0 16,1 3 2-16,-3 2-1 0,3 5 3 15,-3 5-1-15,2 3-1 0,-2 2-4 16,-1 3-4-16,2 0-1 0,1-6 1 0,1-4-1 15,0-7-4-15,0-9-3 0,3-9-4 16,2-5-6-16,-2-12-9 0,4-5-16 16,-2-5-9-16,1-9-27 15,2-1-44-15</inkml:trace>
  <inkml:trace contextRef="#ctx0" brushRef="#br0" timeOffset="194600.69">8586 11097 279 0,'0'0'37'0,"0"0"-10"16,0 0-7-16,0 0-13 0,0 0-10 15,0 0-4-15,0 0-1 0,0 0 4 16,0 0 1-16,0 0-1 0,44-3 0 16,-21 14 1-16,0 1 0 0,-4 1 3 0,4 1-1 15,0 0 1-15,-4 0-2 0,3 1 1 16,-4-2-2-16,-3-1 2 15,-4-2-3-15,-5-4 1 0,-3 0 3 16,0-1 5-16,-3-2 4 0,0 6 2 0,-3 1 0 16,-7 4 0-16,-7 1-4 0,-5-3-5 15,6-1-1-15,-3-2-2 0,6-3-4 16,5-3 2-16,0 2-5 0,4-2-4 16,1-2-9-16,0 2-17 0,3-3-9 15,-1 0-24-15,2 0-42 0</inkml:trace>
  <inkml:trace contextRef="#ctx0" brushRef="#br0" timeOffset="194869.41">9029 10653 353 0,'0'0'49'15,"0"0"-11"-15,0 0-9 0,0 0-10 16,0 0-7-16,0 0-10 0,0 0-9 0,0 0 0 15,0 0-1-15,-18-49 4 16,14 63 0-16,0 10 4 0,1 8-2 16,0 6 2-16,2 4-1 0,-1 5 1 15,2 6-2-15,0 4-2 0,0-1 0 0,0 0-2 16,2-1-4-16,2-3-1 0,2 0-9 16,1-5-9-16,-3-3-8 0,-1-6-6 15,0-6 1-15,-3-11 0 0,0-2-2 16,0-9-3-16,0-5-12 0</inkml:trace>
  <inkml:trace contextRef="#ctx0" brushRef="#br0" timeOffset="195035.15">8842 11155 415 0,'0'0'54'0,"0"0"-20"0,0 0-15 0,0 0-13 16,0 0-6-16,0 0-6 15,0 0-4-15,0 0-7 0,78-58-9 16,-37 58-19-16,5 0-27 0,-1 3-27 0,0 5-42 16</inkml:trace>
  <inkml:trace contextRef="#ctx0" brushRef="#br0" timeOffset="195272.07">9337 11103 244 0,'0'0'31'16,"0"0"-7"-16,0 0-10 0,0 0-8 16,0 0-6-16,0 0-5 0,0 0-1 0,0 0 1 15,0 0 1-15,-80 9 0 0,76 1 2 16,4 0 1-16,0 5 1 0,6-1 5 16,-2-2 6-16,6-1 3 0,-2-5 9 15,3-4-2-15,2-2-5 0,3 0 0 16,3-7-10-16,-2-2 1 0,-5 0-3 0,-2 0-2 15,-6 1-6-15,0 4-17 0,-4-2-41 16,-12 6-146-16</inkml:trace>
  <inkml:trace contextRef="#ctx0" brushRef="#br0" timeOffset="206475.97">8378 3773 43 0,'0'0'21'0,"0"0"-3"15,0 0-5-15,0 0 0 16,0 0-1-16,0 0 3 0,0 0-1 0,0 0-3 16,0 0-13-16,-27-3-9 0,15 5-8 0,-1 7-24 15</inkml:trace>
  <inkml:trace contextRef="#ctx0" brushRef="#br0" timeOffset="207222.31">5298 3371 142 0,'0'0'3'0,"0"0"8"0,0 0 6 15,0 0 5-15,0 0 7 16,0 0-4-16,0 0-3 0,0 0-11 15,0 0-12-15,-39-56-6 0,39 56-1 16,-3 0 1-16,3 0 5 0,0 8 2 0,3 7-2 16,3 3 0-16,0 1 1 0,-2 1-2 15,-1-5 3-15,2 0 0 0,-3-2 2 16,-1-2-1-16,2-1 1 0,-3-5 3 16,2 1 5-16,-2-6 8 0,0 0 11 15,0 0 10-15,1 0-3 0,-1 0-4 16,2 0-7-16,-2-11-8 0,1-6-2 15,-1-5-3-15,3-1-3 0,0 1-7 16,-3 7-1-16,4-1-2 0,-1 7 0 16,-1 2 1-16,-1 3-2 0,-1 4-5 0,0-1-6 15,0 1-1-15,3 0 0 0,-3 0 5 16,4 0 5-16,-1 7 1 0,6 8-4 16,1 8-2-16,0 3-17 0,0 4-62 15,-1 1-117-15</inkml:trace>
  <inkml:trace contextRef="#ctx0" brushRef="#br0" timeOffset="207859.06">4714 4059 310 0,'0'0'41'0,"0"0"-4"0,0 0-4 16,0 0-4-16,0 0-6 0,0 0-7 0,0 0-7 15,0 0-7-15,0 0-11 16,-3-78 1-16,3 78 0 0,0 0 2 0,-3 12 4 15,3 8 2-15,-3 8-1 16,3 2 0-16,-3 2-1 0,2 1 2 0,-2 2-1 16,-3 3 2-16,-1-2-2 0,4 1 1 15,-3-4 0-15,0-2 1 16,-2-6-1-16,5-7 2 0,-3-4-4 0,5-5 2 16,-1-4 2-16,1-1-2 0,1-4 6 15,-2 0 3-15,2 0-1 0,0 0-1 16,0-1-4-16,0-16-3 0,3-7 2 15,3-13-2-15,0 0 2 0,1-4-2 16,-1-3 3-16,-2-1-1 0,2 3 1 16,1 1-1-16,0 2 2 0,-1 2 0 0,1 2 5 15,-1 5-3-15,0 3-4 0,1 4 2 16,-4 6-6-16,1 8 3 0,-1 0 1 16,-1 5-2-16,-1-1-1 0,2 2 0 15,-3 3-2-15,0-2-1 0,0 2 1 16,6 0 1-16,4 0 2 0,3 3-2 0,3 6 6 15,-2 4-4-15,2 2 5 0,-1 2-3 16,-2 4-3-16,7 1 1 0,-1 4-1 16,0 3-1-16,1 5-1 15,1 0 2-15,-3 4-2 0,2 4-1 0,-1-2-2 16,-3 0 1-16,-2-2-2 0,-1-5-2 16,-4-1-3-16,2-6-4 0,-3-5-19 15,-4-6-16-15,-1-7-17 0,0 1-21 16,0-3-17-16</inkml:trace>
  <inkml:trace contextRef="#ctx0" brushRef="#br0" timeOffset="208075.84">4720 4156 313 0,'0'0'8'15,"0"0"-3"-15,0 0-1 0,0 0 4 16,0 0 7-16,0 0 3 0,0 0-1 0,0 0-8 16,0 0-7-16,76-6-3 0,-51 6-1 15,-3 0-6-15,-1 0-4 0,-1 3-6 16,-2 3-16-16,-4 0-58 0,-1 3-98 16</inkml:trace>
  <inkml:trace contextRef="#ctx0" brushRef="#br0" timeOffset="209076">12193 4130 97 0,'0'0'27'0,"0"0"0"0,0 0-1 16,0 0-4-16,0 0-6 0,0 0-3 15,0 0-6-15,0 0-2 0,0 0-4 16,0 0-4-16,-12-15-2 0,10 15-1 15,2 0 4-15,-2 0-1 0,1 1 3 0,1 6-1 16,-2 6-1-16,2 6 1 0,0-6 1 16,0 7-3-16,0-8 4 0,0 0-1 15,0 0 2-15,0-7 1 0,0 1 0 16,0-6 1-16,0 0 3 0,0 0 5 16,0 1 6-16,0-1-1 0,0 2 1 0,0-2-3 15,0-2-2-15,2-11 0 16,1-5 1-16,1-7-2 0,-3 8 1 15,2-1-3-15,-2 6-3 0,-1-1 0 16,2 0-1-16,-2 7-3 0,1 0-3 0,-1 6-5 16,0-2-5-16,0 2-7 0,0-1-1 15,2 0-1-15,-2 1 2 0,0 0-8 16,0 12-40-16,0 8-117 16</inkml:trace>
  <inkml:trace contextRef="#ctx0" brushRef="#br0" timeOffset="210050.07">12131 4859 86 0,'0'0'38'0,"0"0"-2"0,0 0 5 16,0 0-4-16,0 0-3 0,0 0-7 15,20-81-9-15,-20 75-2 0,1 1-1 16,-1 5-4-16,0-1-4 0,0 1-7 15,0-2-7-15,0 1-3 0,0-1-2 0,0 2 2 16,0 0 5-16,0 3 3 0,0 17 1 16,0 9-1-16,0 9 2 0,0 3 0 15,0 0 0-15,0-1 0 0,-1-1 0 16,-3-1 0-16,-1-5 0 0,1-1 2 16,1-3-2-16,2-5 2 0,-2-6-1 0,1 0 0 15,1-5 0-15,-1-7-1 16,2 0 0-16,0-6 2 0,0 0 3 15,0 0 7-15,0 2 5 0,0-1 3 16,0-1-4-16,0 2-4 0,0-4-5 0,0-10-3 16,0-8 0-16,0-7-4 0,0 0 1 15,0-2-1-15,0 1 0 16,0-1 0-16,0 1 0 0,0-1 1 0,0 0 3 16,0 0-2-16,0 0 3 0,0 1 0 15,0 8 2-15,0-2 0 0,0 9 0 16,0-2 2-16,0-1 0 0,0 3 2 15,0-1 1-15,0 0-2 0,5-2-3 16,2 2-2-16,0 0-2 0,5 4-3 16,-1 1 0-16,-3 4 0 0,6-1-3 0,-5 4 1 15,1 1-1-15,9 1 2 0,-1 0-1 16,6 1 0-16,-1 7 0 0,-3 0-1 16,-1 2-1-16,-2 3 0 0,-2 0 0 15,-4 1 1-15,-2 2-1 0,-5 4 4 16,-2 0-2-16,-2 1 1 0,-2 2 1 0,-8 0-2 15,-2-4 3-15,-5-1 0 0,-3-2-1 16,1-2 1-16,-1-4 0 0,5-4-2 16,1 0 2-16,5-3 0 0,5-1 1 15,-1 0 2-15,5-2 0 0,-2 0-1 16,2 0 2-16,-2 0-1 0,1 0-2 16,-1 0-1-16,1 0-1 0,-2 0-2 15,3 0-2-15,0 0-1 0,0 0 1 16,0 0 0-16,0 1 2 0,11 2-1 15,1 0 2-15,8 3 0 0,-4 0 0 0,1 2 0 16,-2-1 0-16,2 2 1 0,-1 2 0 16,0 0 0-16,0 1-1 0,0 1-2 15,-4 2 2-15,0 1-2 0,-3-1 3 16,0 0 0-16,0 2 0 0,-2 1 3 16,-3-4-3-16,-1 1 4 0,-3-4-6 0,0 2 2 15,0-1 0-15,0 1 2 0,0-1 1 16,-4-4 3-16,-6 5 1 15,-3-4 1-15,-9 0-2 0,0-1 0 16,-8-3-2-16,-6-3-2 0,-2 0-2 0,-4-2-8 16,-4 3-19-16,-2 0-133 0,-4 2-74 15</inkml:trace>
  <inkml:trace contextRef="#ctx0" brushRef="#br0" timeOffset="213696.07">8328 3825 45 0,'0'0'21'0,"0"0"1"16,0 0 2-16,0 0 1 0,0 0-4 0,0 0-2 15,0 0-3-15,0 0-4 16,0 0-2-16,-54-62 2 0,47 52-4 15,4 6 1-15,3 1-4 0,0 3-2 16,-3-5-2-16,2 2-1 0,-2-1-5 0,1 1-2 16,2 3-3-16,-1-1 1 0,1 1 1 15,0 0 3-15,-2 0 4 0,2 0-1 16,0 0 2-16,0 0 0 0,0 0-1 16,0 0 1-16,0 4 0 0,0 2-4 15,0 6 4-15,0 0-1 0,0-3 1 16,3 0 2-16,-1-4-2 0,-1 0 0 15,-1-5 1-15,0 0 3 0,0 0 7 16,2 1 5-16,-1 1-2 0,-1-2-1 16,2 1-6-16,-1-1-3 0,6-8-1 0,-1-4 3 15,-2-1 1-15,-1-2 0 0,0-5 0 16,-3 0 0-16,0 0 0 0,0 0 1 16,0 2 1-16,0 5-1 0,0-1 1 15,0 3-2-15,0 5-1 0,0 0-5 16,0 2-2-16,0 4-7 0,0-2-2 0,0 2 0 15,0 0 1-15,0 0 3 0,0 0 2 16,0 0 3-16,0 11 0 0,3 5 0 16,0 6 1-16,1-1 0 0,-2-6-1 15,2 2 1-15,-1 0 0 0,-2-7 0 16,2 8 0-16,0-6 1 0,-3-1-1 16,3 1 1-16,-3-7 0 0,0 1-1 15,0-6 1-15,0 0 3 0,0 0 3 16,0 1 2-16,3 1 1 0,-3 0 0 15,0-2-6-15,1 1 0 0,-1-1-2 0,0-1-1 16,0-13 0-16,-1-6 3 0,-5-3-2 16,2 1 0-16,-2 0 2 0,0 7-4 15,2 0 2-15,1 4-2 0,3 5 0 16,-3-3 0-16,2 5 0 0,-1-1-1 16,1 0-2-16,1 5-4 0,-2-1-1 15,2 1-5-15,0 0 3 0,-1 0 3 16,1 1 4-16,-2 13 3 0,2 6-2 15,0 6 2-15,0-2-1 0,0 1-2 16,0-7 3-16,0 0 0 0,0 0 0 0,2-6 0 16,-1 5 2-16,1-8-2 0,-2-4 2 15,1 0 0-15,-1-5 1 0,0 0 2 16,0 0 2-16,0 2 6 0,2-1-4 16,-2-1 0-16,0 0-5 0,0 0-3 15,0-15-1-15,-2-5 0 0,-2-8 1 0,-2 1 0 16,-1-2 2-16,3 1-1 15,-2 1-1-15,0 3-1 0,0 5 1 16,3 1 0-16,2 7-1 0,-1 6 0 16,0 0-1-16,2 5-5 0,-2-2-5 0,2 2-4 15,-1 0 0-15,-2 2 0 0,-2 15-4 16,1 11-43-16,1 9-122 0</inkml:trace>
  <inkml:trace contextRef="#ctx0" brushRef="#br0" timeOffset="-204061.16">23623 1958 9 0,'0'0'20'0,"0"0"-4"0,0 0 1 15,0 0-5-15,0 0-4 0,0 0-2 16,0 0 1-16,0 0 3 16,0 0 4-16,-3-16 0 0,3 15 2 0,0-1 0 15,0 1 0-15,0 0 1 0,-2-1 0 16,2 1 1-16,0-1-3 0,0 1-1 16,0-1-1-16,-1 0-2 0,1 1 0 15,0-1-14-15,0 1 12 0,-2-1-11 16,2-4 10-16,-1 0 0 0,-1 0-1 0,2 2-1 15,-1-3-16-15,-1 3 12 0,1 0-15 16,1-1 14-16,0 5 1 0,-1-2-1 16,-2-2 1-16,2 0-1 0,-1-1 2 15,2 0 0-15,0 5 2 0,-1-1-1 16,1 1 0-16,0-2-2 0,-2 1-1 16,2-1-1-16,-1 1-1 0,1-1 0 15,-2 1-1-15,2-1-2 0,-1 0-3 16,1 1 1-16,-2 1-1 0,2-2 0 15,-1 2 2-15,1-1 2 0,-2 1 2 0,2 0 1 16,-1 0 1-16,1 0-1 0,-2 0 14 16,1 1-14-16,-2 6 13 0,0 3-14 15,0 1 0-15,1-7 12 0,0 6-11 16,1-6 13-16,-1 7-14 0,-1-3 1 16,2 4-1-16,-2-2 1 0,1 0-1 0,0 2 1 15,0-2 0-15,-1 0-1 16,2 1 1-16,-2 0 0 0,1 1-2 15,1-1 1-15,-2 1 1 0,2-2 0 16,1 3 0-16,-2-1 0 0,2 1-1 0,-1 1 0 16,1-1 1-16,0 7-1 0,0-8 1 15,0 8 0-15,0-8 0 0,0 2 0 16,0 0 1-16,0-2 0 0,0 1-1 16,0-1 1-16,0 2-2 0,0-3 1 15,0 1 0-15,0-6-1 0,0 6 2 16,0-4-2-16,0 4 0 0,0 2 2 15,0-4-2-15,0 3 1 0,0-3 1 16,1 2 0-16,2-2-1 0,0 0 0 16,0-1 1-16,-2 2-1 0,1-3 0 0,1 2 1 15,-3-6-1-15,1 7 0 0,-1-5 2 16,0-1-2-16,2 5 1 0,-2-4 0 16,0 1-1-16,1-2 1 0,-1 2 8 15,0-1-9-15,0-1 11 0,0 2-11 16,0-3 0-16,0 2 1 0,0-1-1 0,1 1 0 15,-1-2 0-15,0 3 0 0,0-1 0 16,0 6 8-16,0-6-8 0,0 0 7 16,0 7-7-16,0-6 0 0,0-1-1 15,0 0 2-15,0-6 0 0,0 5 0 16,0 0 0-16,0 1-1 0,0 1 1 16,0-3-1-16,0 1 0 0,0-1 1 15,2 2 1-15,-2-6-1 0,0 0-1 16,0 0 0-16,0 2 0 0,1 6 0 15,-1-2 0-15,0-1 1 0,0 2-1 0,0-7 0 16,0 4 0-16,0 2 1 0,0-1-1 16,2 1 1-16,-2-6 0 0,0 0 0 15,0 6 1-15,1-1-2 0,-1 1 2 16,2 4-2-16,-1-5 0 0,-1-1 0 16,2 7 0-16,-2-5 0 0,0-1 0 15,1 1 0-15,-1-6 0 0,0 4 0 0,2 2 0 16,-2-1 0-16,2 1 1 15,-2-6 0-15,0 4 0 0,2 1 0 16,-2 0 1-16,1 1-2 0,-1 0 0 0,0 0 0 16,2 5 0-16,-2 1 0 0,0-8 0 15,1 7 0-15,0-5 1 0,-1-2 0 16,2 2-1-16,-2-1 1 0,0 1 0 16,0-1 0-16,1 1-1 0,-1-6 1 15,0 0-2-15,0 6 1 0,2-2 0 16,-2 3 1-16,1-2-1 0,-1-5 2 15,0 0-2-15,0 7-2 0,0-1 2 16,0 0 0-16,0 0 2 0,0-6 0 16,0 0-2-16,0 0 1 0,0 2 0 0,2-1-1 15,-2 0 0-15,0 1 1 0,0-1 0 16,0 1-1-16,0-1 1 0,0 1-1 16,0-1 0-16,0 1 0 0,0 0-1 15,0-1 1-15,0 1 0 0,0-1 0 16,0 0 0-16,0 1 1 0,0-1 1 0,0 1 0 15,0 0 0-15,0-1 0 0,0 1 0 16,0-1 0-16,0 1-4 0,0-1 2 16,0 1-2-16,0-1 2 0,0 1-1 15,0-1 1-15,0 1 1 0,0-1-1 16,0 1 2-16,0 0 0 0,0-1-1 16,0 1 3-16,0-1 1 0,0 0 1 15,0 1 0-15,0-1 0 0,0-1-3 16,0 2 0-16,0-2-1 0,0 1-1 15,0-1-1-15,0 0 0 0,0 2 0 0,0-2 0 16,0 0-1-16,0 2-2 16,0-2-1-16,0 0-5 0,0 0-11 0,0 1-13 15,0-1-33-15,1 0-62 0,-1 0-71 16</inkml:trace>
  <inkml:trace contextRef="#ctx0" brushRef="#br0" timeOffset="-200361.79">23657 344 112 0,'0'0'26'16,"0"0"-3"-16,0 0-8 0,0 0-4 16,0 0 0-16,0 0-4 0,0 0 1 0,0 0 4 15,0 0 0-15,-10 7 4 16,9-7 3-16,-1 0 0 0,1 0 0 15,-1 0-1-15,1 0-1 0,-1 0-2 16,0 0-1-16,0 0-2 0,1 0-2 0,-1 0-1 16,1 0 1-16,0 0-2 0,-1-2-2 15,1 2-5-15,1-2 1 0,-2 2 0 16,2-1 1-16,-1 1 1 0,1 0-2 16,-2-2 1-16,2 2 0 0,-1-1 1 15,1 1 3-15,-2-2 1 0,2 2-1 0,-1-1-2 16,1 1-2-16,-2 0 1 15,2 0-3-15,0 0 1 0,-1 0-1 16,1 0-2-16,0-2 0 0,0 2-2 16,0 0-1-16,0 0 0 0,0 0-1 0,0 0 2 15,-2 0 2-15,2 0 1 0,0 0 0 16,0 0 1-16,0 0 1 0,0 0-1 16,0 0 2-16,0 0-3 0,0 0 1 15,0 0 1-15,-1 0-1 0,1 0 0 16,0 0 0-16,0 0-1 0,-2 0 1 0,2 2-1 15,0-1 0-15,-1 7-1 0,1-2 0 16,0 2 1-16,0 2-3 0,0-4 2 16,0 5-1-16,0 0 0 0,0 1 4 15,0-2-2-15,0-4 1 0,1 6-1 16,-1-4 3-16,0 6-2 0,2 1 2 16,-2-2-2-16,0 3-1 0,0-3 0 15,0 2-2-15,0-1 0 0,0 6 0 16,0-8 1-16,0 6-1 0,0-7 0 15,1 1 2-15,1-1-1 0,-1 1 2 0,1 0 2 16,-1 0-2-16,-1 0 0 0,0 2 1 16,2 6-2-16,-2-8 0 15,1 6-1-15,-1-6 0 0,2 0 0 16,1 7 0-16,0-1 0 0,-1-1-1 0,3-1 0 16,-3-5 2-16,1-1 1 0,-1 3-1 0,1-3 1 15,-2 2 1-15,1 1 0 0,-1 5 0 16,1-6-1-16,-2 9-1 15,1-1 1-15,-1-7 0 0,0 10-1 16,0-3-1-16,0 1 1 0,0 5 0 0,0-2 0 16,1-1 2-16,1 0 1 0,-1-2 0 15,2-3 0-15,-1 0 0 0,-2 2-3 16,0-1 0-16,0 0 3 0,0 1-1 16,0-2 0-16,0-4-1 0,0 7 0 15,0-1-3-15,0 0 1 0,0 5 0 16,0 1-2-16,0-2 3 0,0 1 0 15,1-1 0-15,-1 0 1 0,0 0 1 16,0-5-1-16,0-1 1 0,0 2-1 16,0-2 0-16,0 1-2 0,0 0 1 0,0-6 0 15,0 1-1-15,0 0 1 0,0-2 0 16,0 2 0-16,0-1-1 0,3 4 1 16,0-5-1-16,0 6 0 0,0-1 13 15,-2 1-12-15,2-1 11 0,-2 1 1 16,1 2-12-16,-1-2 9 0,1 8-8 0,-1-5-2 15,1 2 0-15,-1-4 1 0,1 3 0 16,-1-7 1-16,1 2 0 0,-1 1-1 16,1 0 0-16,0 1 0 0,1-1 0 15,-2 0 0-15,1-6 0 0,1 6 1 16,-2-5-1-16,-1-2 1 0,2 8 0 16,-1-6-2-16,-1 7 1 0,2 2 0 15,-2-2 1-15,0 8-1 0,0-1 0 16,0-2-2-16,0-7 0 0,1 0 3 15,-1-7-1-15,0-6 1 0,2 8-2 0,-2-7 2 16,0 0-1-16,0 0 2 0,0-1-2 16,0 1 3-16,0-2-3 15,1 2 1-15,-1-6 9 0,0 7-10 0,0-2 9 16,0 2-9-16,0-1-1 0,0-6 1 16,0 4-1-16,0 2 0 0,0 0 0 0,0 0 1 15,0-6 0-15,0 0 2 0,0 0-2 16,0 7 0-16,2-1 1 15,-2 0-2-15,0 0 2 0,0-6-1 16,0 0 0-16,0 0 1 0,0 1-1 0,0 1 6 16,0 5-6-16,0 0 4 0,0-2-4 15,0 2 0-15,0-7 0 0,0 0 0 16,0 6 2-16,0-1 0 0,0 2 0 16,0 3 3-16,0-3-3 0,0 3 1 15,0 1-1-15,-2-7-1 0,1 7 0 16,-1-7 2-16,1 1-1 0,-1 5 0 15,1-3-1-15,-2 2-2 0,0 2 2 0,1-3 1 16,0 3-1-16,0 0 1 16,-2 1-1-16,3-1-1 0,-2 1 0 0,1-2 1 15,-1 1-1-15,2-7 1 0,-1 7 0 16,2-5-1-16,-1-1 0 0,1 1 0 16,-2-2 0-16,2 3-1 0,-1-3 2 15,1 2-1-15,0-6 0 0,-1 0 2 16,1 0-2-16,0 1 0 0,0 1 0 0,0 0-1 15,-2 4 1-15,2 0 2 0,0 0-2 16,0 0 2-16,0-6-1 0,0 0-1 16,0 0 0-16,0 1 1 0,0 1-2 15,0-2 1-15,0 1 0 0,0-1 0 16,0 2-1-16,0-2 1 0,0 1 0 0,0-1-1 16,0 0 1-16,0 2 0 15,0-2 1-15,0 0 1 0,0 2 0 16,0-2-2-16,0 0 1 0,0 0 0 15,0 0-1-15,0 0 2 0,0-5-4 0,0-1 1 16,0-6 0-16,0 0-2 0,0 0 2 16,0 1 0-16,0-3 0 0,0-6-1 15,3 2 1-15,1-4-2 0,1-2 2 16,-1 2-1-16,1-3 1 0,0 0-4 16,-1-3 5-16,1-1-7 0,-1 1-3 0,-1 2 7 15,2 0-10-15,-3 4 9 0,0 5 0 16,2-1 0-16,-3 0 1 15,1-2 0-15,-1-5 0 0,-1-1-3 16,0 2 3-16,2-2-1 0,-2 2 2 0,0 0 2 16,0-2 1-16,0 2 0 0,-3 0-1 15,1 7 0-15,-3-1 2 0,2 1-1 16,0 5 0-16,-1-5 0 16,2 6-1-16,-1-2-1 0,0 1 2 0,2-2-2 15,-1-6 1-15,1 2 0 0,1-8 0 16,0 2 1-16,0 0 0 0,0-1-10 15,0-2-1-15,0 0 1 0,0-4-1 16,0 1 13-16,0 1 0 0,0-1-1 16,0 1 0-16,0 1-1 0,0 1-1 0,0 0 2 15,0-1 0-15,0 3-1 0,0-1 0 16,0 0 0-16,0 2 0 0,0-2 1 16,0 3-2-16,0-1 1 0,0 1 0 15,0-1 1-15,3-3 1 0,0-2-1 16,0 0 0-16,-2-3 1 0,2 2-1 0,-1 0-2 15,-2 0 1-15,0 2-2 0,0-3 0 16,0 3 3-16,0-1-2 0,0 0 0 16,0 1 1-16,0 3 0 0,0-1 2 15,0 0-2-15,0 8 0 0,0-4 0 16,0 3-1-16,0-2 1 0,0-1 1 16,0 2-2-16,0 9 3 0,0-3-1 15,0 0-1-15,0 2 1 0,0-2-2 16,0 2 1-16,0-1 1 0,0 0-1 15,-2 1 1-15,2 0-1 0,-1 2 1 0,1-3-1 16,0 1-1-16,0 2 1 0,0-2-1 16,0 1 0-16,0-1 3 0,0 0-1 15,0-1 0-15,0 1 1 0,0 0-3 16,-2-1 3-16,1-4-1 0,-1 5 0 16,-1-5 1-16,2 6-1 0,-1 1 1 0,-1-1 0 15,1-1 0-15,0 1-1 0,-2 1-1 16,1 0 0-16,2 6 1 15,-1 0-1-15,2 4 0 0,-1-7-3 16,-1 3 2-16,1-2 0 0,1 1 0 0,0 5 3 16,-2-6-3-16,2 2 1 0,-1-2 1 15,1 1-2-15,-2-1 2 0,2 1 0 16,-1 1-2-16,1-1 2 0,0 5-2 16,-1-1 1-16,1 1-2 0,0 0-1 15,0-2 1-15,-2 2-3 0,2-1-1 16,0 1-5-16,0-2-10 0,0 2-27 15,0-1-51-15,0 1-150 0</inkml:trace>
  <inkml:trace contextRef="#ctx0" brushRef="#br0" timeOffset="-196436.32">22745 3062 50 0,'0'0'17'0,"0"0"-6"0,0 0-4 16,0 0-4-16,0 0-2 0,0 0-1 16,0 0 0-16,0 0 0 0,0 0 2 0,-10-10 1 15,8 8 2-15,2 2-1 0,0-1-2 16,0 0 0-16,0-1-2 0,0 1 1 15,0-4-1-15,2 0-2 16,4 0 1-16,1 0 0 0,-4 2-3 0,5 0 3 16,-3 1-3-16,-1 1 1 0,1-1-1 15,-5 2 2-15,5 0 0 0,1 0 0 16,-2 0 1-16,2 0 2 0,-6 0-1 16,6 0 2-16,1 0 0 0,5 0 0 15,-1 0-1-15,2 0-2 0,-1 0 0 0,2 0-2 16,4 0-1-16,-4 0 0 15,3 0 1-15,-4 0-1 0,-2 0 3 16,0 0 0-16,-6 0 1 0,2 0 1 16,-3 0-1-16,2 0-1 0,-2 0-2 0,6 2 0 15,-4-1-1-15,-2 1 1 0,5 1-1 16,-5-2-1-16,1 1 3 0,5 0 1 16,-4-2 0-16,5 0 3 0,1 1-1 15,-1-1 2-15,0 0-1 0,0 0 3 16,1-1 0-16,-4-3-1 0,4 1 0 0,-2 0-4 15,-1 0-1-15,-4 2-3 0,5 0 2 16,-4 1-1-16,6 0 1 0,-1 0 2 16,1 0-2-16,1 0 0 0,0 0 2 15,0 0-1-15,2 0 2 0,-2 0 1 16,-1 0 0-16,2 0 2 0,-2 0-2 0,0 0-1 16,-6 0-1-16,5 0-2 15,-5 0 2-15,0 0-1 0,4 0 1 16,-4 0 0-16,0 0-2 0,5 0 2 15,-5 0 0-15,8 0 0 0,4 0 0 0,-5-2 2 16,4 0-1-16,-4 1 0 0,-3-1 0 16,2 1-1-16,-1-1 0 15,1 0 0-15,-7 2-1 0,7 0 2 16,-6 0 0-16,0 0 0 0,6 0 2 0,-5 0 0 16,-1 0 1-16,4-1 0 0,-4 1-2 15,6-1-2-15,6-2-1 0,-1 1 2 16,-1-1-2-16,2 1 0 0,-8 1 1 15,4-1-2-15,4-1 2 0,-7 3 0 16,7-1-1-16,-6 0 1 0,0 1-1 0,2 0-1 16,-3 0-2-16,-1 0-1 0,-6 0 1 15,3 0-4-15,-4 2-1 0,1 1-14 16</inkml:trace>
  <inkml:trace contextRef="#ctx0" brushRef="#br0" timeOffset="-195741.59">23552 2943 20 0,'0'0'9'0,"0"0"-5"0,0 0-4 15,0 0 0-15,0 0 1 0,0 0 3 16,0 0 3-16,0 0 2 0,0 0-1 16,0-3-4-16,0 3-4 0,0 0-5 15,0 0 0-15,0-2-1 0,0 2 3 0,0 0-1 16,0 0 0-16,0 0 3 15,0 0 1-15,0 0 4 0,0 0 3 16,0 0 3-16,0 0 3 0,0 0 1 16,0 0-1-16,0 0-1 0,0 0-3 0,0-1-3 15,0 1-3-15,0 0-4 0,0 0-2 16,0 0 0-16,0 0-2 0,0 0 0 16,0 0 1-16,0 0 6 0,0 0 1 15,0 0 2-15,0 0-1 0,0 0-4 16,0 0-8-16,0 0-6 0,0 0-5 0,0 0-11 15,0 0-21-15</inkml:trace>
  <inkml:trace contextRef="#ctx0" brushRef="#br0" timeOffset="-194061.4">21675 9447 23 0,'0'0'0'16,"0"0"-1"-16,0 0-1 0,0 0-1 16,77-15-1-16,-53 14 1 0,5-1-1 15,4 2-2-15,2 0 6 0</inkml:trace>
  <inkml:trace contextRef="#ctx0" brushRef="#br0" timeOffset="-193886.7">22466 9408 0 0,'0'0'26'16,"0"0"9"-16,0 0 1 0,0 0-1 0,0 0-9 16,0 0-11-16,79-15-11 0,-68 15-5 15,1 0-2-15,7 0-2 0,3 3-2 16,8 4-2-16,2 1-1 0,3-1-4 16,5 1-2-16,2-2-4 0,3-3-4 15,4 0-2-15,0-3 2 0,-2 0 6 0</inkml:trace>
  <inkml:trace contextRef="#ctx0" brushRef="#br0" timeOffset="-193739.26">23210 9437 1 0,'0'0'8'0,"0"0"-1"0,0 0 3 16,0 0 5-16,79-6 1 0,-68 3 3 0,1 1-1 15,-3-1-4-15,2 1-3 0,-2-1-6 16,-1 0-4-16,5 2-2 0,5-2-3 16,3 0 0-16,8 0-6 0,0 1-3 15,4 1-2-15,5 1-4 0,3-2-1 16,3 1 5-16,3-1 3 0,3-1 5 0,1 2 2 15,0-2 5-15</inkml:trace>
  <inkml:trace contextRef="#ctx0" brushRef="#br0" timeOffset="-193528.57">24313 9368 0 0,'0'0'1'0,"0"0"3"0,0 0 1 15,0 0-2-15,103 0 2 0,-75 0 0 16,1-1 0-16,1-3 1 0,3 0-2 15,7-2-1-15,3 2 0 0,5-2-2 0,2-1 1 16,0 2-2-16,-3 0-2 0,-2 0 4 16,0 2 2-16,-3-1 4 15,-3-1 1-15,1 0 2 0,-2 2-2 16,-2 1-2-16,2-1-3 0,-3 1-4 0,2 2-6 16,-1 0-3-16,0 0-7 0,0 0-16 15</inkml:trace>
  <inkml:trace contextRef="#ctx0" brushRef="#br0" timeOffset="-192541.4">25962 9282 26 0,'0'0'0'0,"96"0"0"0,-54 0 0 16,0 0 0-16,-6 0 2 16,-3 0 3-16,-1 0 3 0,-3-1 4 0,0-3-1 15,0 3 0-15,0-1-5 0,2 1-5 0,3 1-1 16,3 0-2-16,5 0 0 15,3-2-2-15,4 2 0 0,0-2 1 16,3 1-1-16,0 0 2 0,-4-1 1 16,0 1 1-16,-3-1 0 0,-5 1 3 0,1-1 3 15,-5 0 3-15,0-1 1 0,0 2 1 16,2 1-4-16,-1 0-2 0,4 0-2 16,1 0-3-16,1 0-1 0,1 0-1 15,0 0-1-15,0 0 2 0,-2 0-2 16,0 0 0-16,-5 0 2 0,-2 0 1 0,-3 0 3 15,0 0 4-15,-3 0 0 0,0 0 1 16,1 0-1-16,0 0-2 0,4 0-3 16,2 0-3-16,4 0-2 0,4 1-3 15,2 2-4-15,0-1-2 0,3 1 0 16,0-1 3-16,2-1 3 0,-1-1 2 16,-3 2 4-16,-1-2 2 0,-4 0 1 15,-3 0 2-15,-1 0 1 0,-1-3-1 16,1 1-3-16,0-1-2 0,4 1 0 15,2 1 0-15,0-1-4 0,2-1 3 0,-3 1 1 16,1-1 1-16,-5-2-2 16,0 0 4-16,-4 1-3 0,-2-1 6 0,-1 0 3 15,-2 1 7-15,-1-2 0 16,1 1 2-16,1 1-3 0,3 1-3 0,5 0-3 16,3 0-4-16,6 3-2 0,-2 0-2 0,2 0-1 15,-5 0 1-15,0 0-1 0,-3 0 0 16,-4 0 0-16,-1 0-2 15,-1 0 1-15,1 0-1 0,1 0-1 16,5 1-1-16,-2 3-2 0,3-3-1 0,4 2 0 16,-1-2 2-16,4 1 2 0,1-2 3 15,-2 0-1-15,1 0 1 0,-1 0 1 16,0 0-1-16,-3 0 1 0,1-2-1 16,-1 1 0-16,-2-1 0 0,-1 1 0 15,-3 0 0-15,0 1-2 0,-3-2 2 16,1 0-1-16,-4-1 2 0,0 2 2 15,0-2-2-15,-1-2 4 0,0 2-6 16,0 0 1-16,-2 0 0 0,4 3-2 16,-1 0 0-16,1 0 0 0,-1 0 1 0,-1 0 0 15,-3 0 1-15,-2 0 1 0,-3-2 1 16,1-1 2-16,-1 1-2 0,1 0 1 16,1 1-1-16,1-1-2 0,4 0-1 15,2 2 0-15,6 0 3 0,0 0 0 16,2 0 1-16,0 0 0 0,1 0-4 0,-1 0 0 15,-1 0 1-15,-2 0 1 0,-2 0 0 16,-1-1 0-16,-2-1 1 0,0 2-1 16,-1 0-1-16,0 0-1 15,0 0-1-15,0 0 0 0,2 0 0 0,1 2-2 16,0 1 6-16,1-1-4 0,0 1 6 16,-1-2-6-16,0 0 1 0,-4-1 6 15,0 2-6-15,-1-2 7 0,0 0-6 16,-1 0-1-16,0 0 1 0,2 1-2 15,0-1 4-15,3 2-1 0,1-2-1 0,0 0 1 16,1 0-1-16,1 0 0 0,-5 0 2 16,-2 0 3-16,-10 0 3 0,-2 0 14 15,-7 0-2-15,-7 0 11 0,2 0-8 16,-6 0-8-16,3-3-13 0,0-1-26 16,-3-6-118-16</inkml:trace>
  <inkml:trace contextRef="#ctx0" brushRef="#br0" timeOffset="-190166.46">23047 6931 39 0,'0'0'22'0,"0"0"-7"16,0 0-3-16,0 0-3 15,0 0-2-15,0 0 2 0,0 0 1 0,0 0-1 16,0 0 1-16,-1-16-4 0,1 15-2 0,0 0-1 16,0-1-1-16,0 0 3 0,0 1 4 15,0-1 3-15,-2 1 6 16,2-1 0-16,0 1-2 0,0-1 1 15,0 1-4-15,0-1 0 0,0-6 0 0,0 3-3 16,0-8-1-16,0 1 0 0,-1-1-5 16,1-7 0-16,-2 0-1 0,1-6 0 15,-1 10-1-15,1-4 0 16,-2 1-1-16,2 6 1 0,-1-7-2 0,1 8 1 16,-1 0 2-16,1 1 1 0,-1 6 4 15,2 0-1-15,0 5-2 0,-1-2 0 16,1 2-4-16,0-2-3 0,-2 1 0 15,2-1-3-15,0 1-1 0,-2 0-2 16,2 1-3-16,0-2 1 0,0 2 0 0,0 0 6 16,-2 0 5-16,2 6 2 0,-1 8-2 15,-1 4 1-15,1 0 2 0,-1 5-1 16,1 0-3-16,0 0 3 0,-1 1-5 16,1 2 4-16,-1 1-1 0,2 2 0 15,0 1 0-15,0 2 1 0,0 0 2 0,0-2-2 16,3 1 0-16,1-3 0 15,1 0-4-15,0 1 4 0,0-1 0 16,-1 4 0-16,1 0 3 0,-1-2-3 16,-1 2-1-16,-2-3 3 0,-1-1-1 0,2-3 3 15,-2 1 0-15,0-2-1 0,1 4 0 16,-1-1 0-16,2 0-2 0,-1 2 2 16,2-1-1-16,-2-1 0 0,2-3-2 15,-1-7 1-15,0 1 1 0,1-1 1 16,0 0 1-16,0 5 1 0,0-2-2 0,0 0 1 15,-1 1-2-15,-1-6 3 0,1 3-3 16,0 2 3-16,-1 0 0 0,2 5-4 16,0-1 1-16,0-2-4 15,-1-5 2-15,1-2-2 0,0 2 0 0,-2-6 2 16,4 4 0-16,-4-5 0 0,0 0 3 16,1 0-1-16,-1 1-2 0,-1-1-1 15,0 2 0-15,3 2 0 0,-3 0 0 16,0 5 1-16,0-7-2 0,0 7 1 15,0-7-1-15,1 0 2 0,1 2-1 0,-1-2 0 16,1 4 0-16,-1-3-1 16,1 3 0-16,-1-5 1 0,1 0-1 0,-1 1 1 15,1 0 0-15,-1 8 1 0,0-2 0 16,1 5-2-16,1-2-2 0,-2-1 2 16,1-5-1-16,1 2 1 0,-1-7-1 0,0 2 1 15,1 0 0-15,-3-5 1 0,1 3 0 16,1-5 2-16,-1 0-2 15,0-1 0-15,-1-4-1 0,0 0-1 16,0 0 1-16,0 1-1 0,2 1 1 0,-2-1 0 16,0 1 1-16,1-1 0 0,-1-1 0 15,0 2-1-15,0-2 2 0,0 2-2 16,2-2 0-16,-2 1 0 0,0-1 0 16,0 0 0-16,0 2 0 0,0-2 0 15,0 0-2-15,0 1 0 0,1-1 0 0,-1 0-1 16,0 1 2-16,2-1 1 15,-2 0 1-15,1 2 0 0,1-2-1 16,-1 0 2-16,8 0-4 0,-4 0 4 16,9 0 0-16,7 0-1 0,2-2 0 0,8 1-1 15,-1-2 0-15,0 0-1 0,2 1 0 16,1-1 1-16,1 0-2 0,-1 0 0 16,0 2 1-16,1-2 0 0,-1 0-1 15,-1 1 1-15,1-1-3 0,-3 0 3 16,-1 0 0-16,-9 2-1 0,-1-1 2 0,-6 1-1 15,-7 1 1-15,6-2 1 0,-5 2 2 16,-1-2-2-16,-1 2 0 0,0-1 0 16,-1-1-1-16,1 1 0 0,4-1-4 15,-4 1-5-15,-1 0-10 0,1-1-17 16,-5 2-33-16,0-2-41 0,4-1-112 16</inkml:trace>
  <inkml:trace contextRef="#ctx0" brushRef="#br0" timeOffset="-189067.61">23828 7099 240 0,'0'0'21'0,"0"0"3"16,0 0 0-16,0 0 3 15,0 0-4-15,0 0-3 0,0 0-3 16,0 0-5-16,0 0 0 0,-16-81-2 0,16 56 0 16,0-12-1-16,0-1 1 0,-1-1-3 15,1-2-1-15,-2-3 0 0,1-1-1 16,-2-1 2-16,1-1 1 0,-1 1-1 16,0 4-5-16,1 2 1 0,-1 7-4 15,0 10 3-15,3 4-1 0,-1 7 0 16,1 5 1-16,0 1-3 0,0 6 0 0,-2-1-1 15,2 1-3-15,0-2 1 0,0 1-3 16,0-1-2-16,0 1 3 0,0 1 3 16,0 0 2-16,0 0 3 0,0 8-1 15,3 9 0-15,3 6 3 0,-2 3-4 16,0 0 5-16,-1 3-3 0,2-1-1 16,-1 1 2-16,1 2-3 0,0 2 3 15,-1 3 0-15,1 4-1 0,-2 4 0 16,0 4 0-16,0 1 1 0,-2-1 0 15,0 0-2-15,2-4 1 0,-1-2-2 0,-1-4 1 16,2 0 4-16,-2-2-4 0,1-1 4 16,-1-3-2-16,1 0-1 0,-1-3 3 15,-1-1-2-15,0-1 1 16,2 0 1-16,-2 2-1 0,0 0-1 0,1-1 1 16,1 1-3-16,-1 2 1 0,2-1-1 15,0 2 2-15,0-1-2 0,0-3 1 0,2-2 0 16,-3-2 0-16,1-5 0 15,-2-3 1-15,1 1 0 0,-1-7 2 16,0 9-2-16,1-3 0 0,1 3 2 0,1 3-4 16,1-2 3-16,-2-5-4 0,1 0 0 15,-2 1 2-15,0-6-1 0,1 7-1 16,-2 0 1-16,1-7 0 0,1 9-2 16,-2-3 3-16,1-4 0 0,-1 6 1 15,-1-5-2-15,0-1 1 0,2 2-1 0,-2-4 0 16,0 2-1-16,0 1-1 0,0-3 0 15,0 2 1-15,0 0 0 16,1-1 1-16,-1 1-1 0,0 0 0 16,2 1 0-16,-2-1 0 0,0 1 0 0,0-1 0 15,0 2 1-15,0-8-2 0,0 5 1 16,0-5 0-16,0 0-1 0,0 0 1 16,0-6 0-16,0 0 0 0,0 0 0 15,0 6 0-15,1 0-1 0,-1 0 1 16,0 0 0-16,0-6 0 0,0 5 0 0,0 1 0 15,0-2 1-15,1 3-1 0,-1-7 0 16,0 0 0-16,0 0 0 16,0 1 0-16,2 0 0 0,-2 1-1 0,0-1 0 15,0 1 1-15,0 0-2 0,0-1 2 16,1 1 0-16,-1-1 0 0,0 1 2 16,0-1 0-16,0 1 0 0,0-1 1 15,0 0 1-15,0 1 0 0,0-2 0 16,0 2 0-16,0-2 1 0,0 0-2 15,0 1-1-15,0-1-3 0,-7 0-1 0,-8 0-1 16,-5 0-1-16,-7 0-2 16,1 2-7-16,2 1-12 0,0 0-35 15,-1 3-56-15,8 0-140 0</inkml:trace>
  <inkml:trace contextRef="#ctx0" brushRef="#br0" timeOffset="-186766.28">26286 6650 113 0,'0'0'22'0,"0"0"-3"16,0 0 1-16,0 0 0 0,0 0-2 16,0 0-1-16,0 0-1 0,0 0-1 15,0 0 0-15,0 0-1 0,2-35 2 16,-2 30-2-16,0 1 1 0,0-1 0 15,-2-1 1-15,0 0-1 0,0-6 1 0,1 0-2 16,-1-2-1-16,-1-4-2 0,2 4-4 16,-1-6 2-16,1 1-2 0,1 5 1 15,-2-4 0-15,2 6 0 0,0 5 1 16,-1-3-4-16,1 5 1 0,-2 0-2 16,2 0-3-16,0 5 2 0,-1-2-2 0,1 2-1 15,0-1 0-15,0-1-1 0,0 1-2 16,-1-1 2-16,1 1-1 15,0 1 0-15,0-2 2 0,0 2-6 16,0 0 2-16,-2 0 0 0,2 0 0 0,0 0 4 16,0 3 1-16,0 12 1 0,0 7-2 15,0 5 1-15,0 2 2 0,0 0-2 16,0 1 3-16,0 0-2 0,0 2-1 16,0 0 2-16,-1 1-3 0,1 2 2 15,0 2-1-15,0 1 1 0,0 0-2 0,0 1 1 16,0-1-1-16,3 0 2 15,-1-1-1-15,3-2 1 0,-2-2-1 16,1-1 2-16,-1-2 3 0,1 0-5 16,-1-1 4-16,1 0-5 0,-2-3 0 0,1-2-2 15,-2-1 2-15,1 0 4 0,-2-1 1 16,1 3 0-16,-1-1-1 0,0 1-2 16,0-3 0-16,0 1 1 0,0 0-2 15,2-2 1-15,-1 0-1 0,-1 2 1 16,2-2 0-16,-2 0 0 0,0 1 0 0,0 0 0 15,0-6 0-15,0 2-1 0,0 2 0 16,0-7-1-16,0 7 1 0,0 0 1 16,0-8-1-16,0 6 1 15,0-6-1-15,0 2 0 0,0 7 3 0,0-1-3 16,0 4 4-16,1-6-6 0,-1 0 1 16,2-5 0-16,-2 2 1 0,0-1 2 15,0-1-2-15,0 3 0 0,0-3-1 16,0 7-1-16,0-8 0 0,0 6 2 15,-2-6-1-15,2 2 0 0,-1-2 0 0,1 2-1 16,-2-2 1-16,2 0 0 16,0 0 0-16,0-6 0 0,0 6-1 0,0-6 1 15,0 6-1-15,0 2 2 16,0-1-1-16,0-1 2 0,0 0-2 0,0 0 1 16,-1 0-1-16,1 0 0 0,-2-1 2 15,2 1-1-15,-1-8 0 0,-1 7-1 16,2-5 1-16,-1 5-1 0,-1-1 0 15,1-5 0-15,-1 6-1 0,2-5 0 16,-1-2 0-16,1 2 3 0,-2-1-1 0,1 0-1 16,0-1 1-16,1 2-4 0,0-6 3 15,-2 0 0-15,2 6 0 0,-2-2 0 16,0 3-1-16,2-1 1 0,0-6 0 16,-1 4 0-16,1 3 0 0,0-1 0 15,0 0 0-15,-2-2 0 0,2 2 0 16,0-1 0-16,0 1 0 0,0-6 0 15,-1 0 0-15,1 0 0 0,0 2 0 16,0-1 0-16,0 0 0 0,0 1 1 16,0-1-2-16,0 1 1 0,0-1 0 0,0 1 0 15,0 0-2-15,0-1 0 0,0 1 1 16,0-1-2-16,0 1 2 0,0-1 1 16,0 1-2-16,0-1 4 0,0 0-2 15,0 1-2-15,0 0 2 0,0-1 0 16,0 1-2-16,0 0 0 0,0-1-2 0,0 0-2 15,0 1-2-15,0 5-1 0,0 0-1 16,0-2-7-16,0 8 1 0,0-7-7 16,0 0 3-16,0 0 2 0,0-6 8 15,0 0 3-15,0 0 5 0,0 1 4 16,0 1 5-16,0-1 2 0,0 1 6 0,0 0-2 16,0-1-1-16,0 1-4 15,0-1-3-15,0 1-3 0,0-2 0 16,0 1-1-16,0-1-1 0,0 1 2 15,0-1 0-15,-2 0 0 0,2 2 2 0,0-2-1 16,-1 0 4-16,1 1 0 0,0-1 1 16,-2 0 2-16,2 0-1 0,0 0 1 15,0 0-3-15,0 0-1 0,0 0-1 16,0 0-3-16,0 0 0 0,0 0-2 16,2-3-4-16,5-1 4 0,1-2-5 15,0 1 6-15,1 1 1 0,2-1-2 16,4 1 1-16,-5 2-1 0,8-1 1 15,0-1 1-15,-1 1-1 0,8-2 0 16,-2 2 0-16,-1-1 1 0,2-1-1 0,2 2-2 16,2 0 2-16,1 0-2 0,1 0 1 15,0 0 1-15,1 1 0 0,-2-1-1 16,-1-1 1-16,1 1-2 0,0 0 1 16,-2-2 1-16,2 2 0 0,-2-2 1 15,2 1 0-15,0-2 2 0,1 0-2 0,2 0 0 16,1-1-1-16,-1 2 0 15,-2 0-1-15,-2 2 0 0,-10 0 2 16,0 1-2-16,-7 1 2 0,-6-1 2 16,1 2 1-16,-6 0 2 0,0-1-2 0,0 1 0 15,1 0-4-15,1 0-2 0,-1-1-2 16,1 1-1-16,-1 0-2 0,0 0-2 16,1-2-5-16,-2 2-22 0,0 0-52 15,1-2-89-15,-1-5-81 0</inkml:trace>
  <inkml:trace contextRef="#ctx0" brushRef="#br0" timeOffset="-185735.72">27202 6725 57 0,'0'0'28'0,"0"0"7"16,0 0 7-16,0 0 3 0,0 0-4 15,0 0 0-15,0 0-4 0,0 0-3 16,0 0 2-16,0 0-3 0,0 2 0 16,0-2-4-16,0 0-4 0,0 0-10 15,0 0-6-15,0-5-3 0,0-10-1 0,0-3-1 16,0-8 0-16,0 1-2 15,0-1 1-15,0-5 0 0,0 1-5 16,0-3 4-16,0-1-6 0,-2 6 4 16,1 6 0-16,1 9 0 0,-2 2 0 0,2 5-1 15,0 0 0-15,0 1 1 0,0 5-4 16,0-1 1-16,0 1-3 0,0 0 0 16,0-2 2-16,0 2-1 0,0 0 3 15,0 0 1-15,0 12 1 0,0 7 0 16,2 3 0-16,1 3 2 0,0 0 3 0,2 4-4 15,0 3 3-15,-1 2-3 0,0 0-1 16,-1 4 1-16,2 4-1 0,-1 0 1 16,-1 3-1-16,1 1 1 0,-1 1-1 15,0-3 1-15,-2 0 0 0,1-3 2 16,1-2-2-16,0-1 1 0,0-1 3 16,0-1-3-16,1-2 1 0,1-1-2 15,1-1 1-15,0 0-1 0,-2-2 1 16,2 1-2-16,-1-3 0 0,-1 1 1 15,-1-1 0-15,0-1 1 0,-2 0-1 0,1 2 1 16,-1-1-1-16,0-1 0 16,-1 0-2-16,2-3 2 0,-1-1-1 0,1-6 1 15,-1 1-1-15,1 0 1 0,-1 0 1 16,1 2 0-16,1-1-1 0,0-1 0 16,-1 0 4-16,1 6-3 0,0-7 2 15,-2 1-2-15,-1-1-1 0,2-4 1 16,-2 6-1-16,1-6 1 0,-1 1-2 15,0 4 1-15,0-6-1 0,2 6-1 16,-2 0 1-16,1-7 0 0,-1 7 0 0,2-5 0 16,-2-1 1-16,0 0 0 0,0 1 0 15,0 1-1-15,1 0-2 0,1 4 2 16,-1-4 0-16,1 4 0 0,-2-6 1 16,0 0 0-16,1 2 0 0,-1-2-1 15,0 0-1-15,0-6 1 0,0 5-1 0,0-5 2 16,0 0-1-16,0 0 0 15,0-6-1-15,0 0 2 0,0 0-2 16,0 2 1-16,2-1 0 0,-2 1 0 16,0-1 2-16,0 0-2 0,0 1 0 0,0 0 1 15,0-1 0-15,0 6 1 0,0-2 2 16,-3 5-1-16,-5 0 1 0,-2-4 0 16,-9 3 0-16,-4-2-1 0,-4-4-2 15,-8 1-1-15,-5-1-2 0,-7 2 0 16,-2 2-3-16,-3 1-3 0,-1 2-12 0,2 1-36 15,2 1-81-15,4 0-127 0</inkml:trace>
  <inkml:trace contextRef="#ctx0" brushRef="#br0" timeOffset="-183924.96">29887 6510 61 0,'0'0'17'0,"0"0"4"0,0 0 4 15,0 0-2-15,0 0 0 0,0 0-3 0,0 0-1 16,0 0-2-16,0 0-4 0,0-44-5 16,0 34-2-16,0-3-2 0,0 1-2 15,3-8 0-15,0 2 2 0,-2-4-1 16,1-2 1-16,-1 2 1 0,1 5-1 16,-2-1 2-16,0 5 1 0,0-1 1 0,0 1-1 15,0 8-2-15,0-2-3 16,0 7-2-16,0-1-2 0,0 1-4 0,0-2-1 15,0 2 1-15,0-1 2 16,0 1 2-16,0 0 4 0,0 1 0 0,1 11-1 16,3 7 3-16,4 5-3 0,-2 0 2 15,0 1 1-15,-3 0-1 0,2 3 2 16,-2 1 0-16,0 1 0 0,0 3 4 16,0 2 0-16,0 3-1 0,-1 0 1 15,2 2-1-15,-1-1 0 0,0 1 0 0,-1 0 1 16,1 2-1-16,0 0 0 15,0 1-1-15,-1-1 2 0,3-1-1 16,2-3 3-16,-3 0-2 0,1-1-2 16,-1-1 5-16,-1-2-2 0,1 3 1 0,-1-2-1 15,-1-2-2-15,2-1-2 0,-3-1 0 16,-1-3 0-16,2 0-4 0,-2-3 1 16,0 1 3-16,1 2 0 0,2 0 1 15,0 3 0-15,0 1-5 0,1-2-1 16,1 1-1-16,-1-2 1 0,1-2 0 0,-2-3 0 15,2 0 1-15,-4-1 0 0,2 0 0 16,-1 0-1-16,-1-1 4 0,1 3-4 16,-2-1 3-16,1-2-1 0,-1 3-3 15,0-8 0-15,2 2 0 0,-2 1 0 16,1 0-2-16,0-2 4 0,1 0-2 0,-2-6 1 16,1 0 0-16,-1 2 0 15,0-3 0-15,2 1 1 0,-2-6 1 16,0 6-3-16,0-6 2 0,0 7-1 15,0-2-1-15,0-4 0 0,0 5 0 0,0-6-1 16,0 0 1-16,0 2 0 0,0-4 0 16,0 2 1-16,0 0 0 0,0 0-1 15,0-6 1-15,0 0 1 16,0 0 0-16,0 2 2 0,0-1 0 0,0 1 1 16,0-1-1-16,0 1 0 0,0 0-1 15,0-1-3-15,0 1 0 0,0-1 0 16,0 0-2-16,0-1 1 0,0 2 0 15,0-2 0-15,0 1 0 0,0 1 0 16,0-1 0-16,0 1 1 0,0 4-1 0,0 0 1 16,0 0 0-16,0 5-3 0,0-5-1 15,0 3-3-15,-2 2-3 0,1-1-9 16,-1 1-13-16,2 0-21 0,-1-1-14 16,1-5-16-16,-1 5 1 0,1-3 12 15,-2-2 20-15,2 2 23 0,0-7 21 0,-1 0 13 16,1 0 7-16,0 1 5 0,-2 1 1 15,1-2-4-15,-1 0-5 0,1 1-5 16,1-1-5-16,-2 0-5 16,2 0 2-16,-1 0 1 0,1 0 2 0,-2 0 6 15,2 0 7-15,-1 0 5 0,1 0 5 16,-2 0 4-16,2 0 0 0,-1 0 1 16,1 0-6-16,-2 0-5 0,2 0-7 15,0 0-6-15,0 0-2 0,0 0-3 16,-2 0 0-16,2 0 2 0,0 0 1 0,0-1 4 15,0 1 4-15,0 0 4 0,0 0 3 16,0 0 0-16,0 0 1 0,-1-2 2 16,1 2-5-16,0 0-2 0,0-1-5 15,0 1-3-15,0 0-2 0,0-2 1 16,0 2-2-16,0 0 1 0,0-5-2 16,8 1-1-16,1-2 0 0,4 0 0 15,1-2 2-15,-1 4-1 0,6-4-1 16,0 2 0-16,-2 1-1 0,3 0 0 15,1 0 0-15,2 0-1 0,4 1 0 0,4-1 1 16,3-1-1-16,3 1 2 0,3-2-2 16,-1 1 1-16,2-1 1 0,0-1-1 15,0-1 4-15,1 1-1 0,1 1 1 16,-2-1-1-16,-4 2-3 0,-2 0 0 16,-2-1 0-16,-1 3 1 0,-3 0-1 15,-1-1 2-15,-2-1 1 0,-2 2-1 16,1-1 0-16,1 0-2 0,-4 2 0 15,-4 0 0-15,-2 2 0 0,-4-1 0 16,-7 1 0-16,1 1 0 0,-6 0 1 0,0-2 0 16,0 2-1-16,2 0-2 0,-1 0-2 15,1 0-7-15,-1 0-15 0,-1 0-29 16,0 0-50-16,0 0-94 0</inkml:trace>
  <inkml:trace contextRef="#ctx0" brushRef="#br0" timeOffset="-183180.05">30902 6630 163 0,'0'0'24'0,"0"0"4"15,0 0 3-15,0 0 3 0,0 0 1 16,0 0 2-16,0 0 0 0,0 0-1 16,0 0-5-16,0 0-9 0,-4-9-8 15,4 3-5-15,0 0-6 0,0-6-1 16,0-5-1-16,4-3 2 0,2-7-2 15,-3-2-5-15,0-1 4 0,0-5-4 0,-2-2 5 16,-1 1 0-16,0-1 0 0,0 3 0 16,0 2 1-16,0 9 0 0,0 9-1 15,0 2 0-15,0 6-1 0,0 0 1 16,0 0-3-16,0 6 0 0,0-1-3 16,0 1-2-16,0-2-1 0,0 2 1 15,0 0 2-15,0 9 4 0,4 9 2 16,4 9-1-16,2 7 2 0,-3 1-1 15,2 4 2-15,-2 2 0 0,1 2 0 16,-2 2 4-16,0 2-3 0,0 3 2 0,-2 1-2 16,3 0-3-16,-1 1 2 0,-1 1-1 15,0-2 1-15,0 3 0 0,-1-3 0 16,0 1-1-16,1-2 1 0,-1-1 4 16,-1-1-5-16,0-1 5 0,0-3-3 15,0 0-1-15,-3-3 0 0,0-2-1 0,0-2 0 16,0-2-1-16,0-2 1 0,0-1-2 15,-2 0 3-15,2 0-3 16,0 0 2-16,0 0-1 0,0-1 1 16,0 0-1-16,0-2 0 0,2-2-1 0,-2 0 1 15,1 0 3-15,-1 1-2 0,2-1 3 16,-1 0-4-16,1-4 0 0,-1-4 0 16,2-3 1-16,-2 1 2 0,-1-5 0 15,2-1 5-15,-1 0-1 0,0-5 3 16,-1-2-1-16,2 7-2 0,-1-5-1 0,1-2-2 15,-1 3-1-15,-1-7 1 0,0 0-2 16,0 0-1-16,0 1-1 0,2 0-2 16,-2 7-4-16,0 4-3 0,-3 3-17 15,-6 5-62-15,-5-3-180 0,2-7-11 16</inkml:trace>
  <inkml:trace contextRef="#ctx0" brushRef="#br0" timeOffset="-181115.26">23424 6917 137 0,'0'0'19'0,"0"0"2"0,0 0 5 16,0 0 4-16,0 0 4 0,0 0 0 15,0 0 3-15,0 0 0 0,0 0-2 0,-1-39-7 16,1 34-7-16,0 5-7 0,-3-2-6 16,3 2-5-16,0-1 1 0,-1-1-2 15,1 1 0-15,-2-1 1 0,2 1-3 16,-1-5 3-16,1-2-1 0,-1-3-1 16,-1 1 1-16,1-2-1 0,-1-1-1 15,1 0 1-15,-1-6 1 0,1 6 0 16,1-5 3-16,-2 7-2 0,2 5 3 0,-1-4 0 15,1 5-2-15,-2-1 1 16,2 1-3-16,0 5-2 0,-1-1-3 0,1 1-3 16,0-2-2-16,0 2-1 0,0-1 1 15,0 1 2-15,0 0 1 0,0 0 5 16,0 3-2-16,1 7 2 0,2 4 0 16,2 3 2-16,-2 2-2 0,0 3 3 15,-1 2 0-15,0 4-1 0,-1 2 0 0,2 3-1 16,-2 2-2-16,1 1 1 0,-1 2 0 15,1-1 1-15,-2-2 0 0,1-2 1 16,1-2 1-16,-2-3-2 16,1 0 2-16,1-1-2 0,1-3 0 0,-2 1 3 15,0-1-1-15,1 0 0 0,-1 0-1 16,-1 1-1-16,2 0-1 0,-1 2 0 16,2-2 1-16,1 1-1 0,1-2 1 15,-1 1 1-15,2-3-2 0,-2 1 1 16,1-2-1-16,-2-4 3 0,1 0 0 0,-3-1 1 15,1 1 1-15,-1 0-2 0,0 1-2 16,-1 0 0-16,2 2 0 0,-1 3 0 16,2-1 0-16,0 0 1 15,0-1 1-15,0 0-3 0,0 1 5 0,0-1-4 16,0-4-1-16,-1 1 1 0,-2 0-1 16,2-6 2-16,-2 8 0 0,1-2-1 15,-1 0 1-15,0 0-1 0,0 2-2 16,0 1 1-16,0 0-1 0,2 7 1 15,-1-5-1-15,1 0 0 0,1-4-1 0,-2 1 3 16,1 1-1-16,1-1 0 0,-2-5 0 16,1 4 0-16,-2 0-1 0,1 1 1 15,0 4 0-15,1-7 1 0,-1 1-1 16,-1-1 1-16,2-4-1 0,-1 6 0 16,2-2-2-16,-2-7 2 0,2 7-1 15,-1 1 1-15,1 2 3 0,0 5-4 16,-1 1 5-16,0-6-5 0,-1-1 1 15,1 0 2-15,-1-9-2 0,1 10-1 16,-1-3 1-16,1-5-1 0,1 6 0 0,1-1 0 16,-3-5 0-16,2 5 2 0,-2-6-1 15,1-1 1-15,1 1 0 0,-3-7 0 16,1 7 0-16,-1-5 1 0,0-2-1 16,0 8 0-16,0-4 1 0,0 4-2 15,0 2-3-15,2-3 2 0,-2 1 0 0,1-2 0 16,-1 1 1-16,0-7 1 0,2 7 0 15,-1-5 1-15,2 5 1 16,-1 1-2-16,-1-3 1 0,1 2-1 16,-2-7 0-16,1 9 0 0,-1-8 1 0,3 8-2 15,-3-2-2-15,0-7 2 0,1 8-1 16,-1-6 0-16,1 6 1 0,1 0 1 16,-1 0 0-16,1 1 1 0,-2 0-2 15,1 6 0-15,1-7 1 0,-1 7 1 16,-1 1 4-16,0 0-5 0,2 0 5 0,-2-2-7 15,0-8 1-15,0 2 0 0,0-1-1 16,0-5 1-16,0 7-1 0,0-8 0 16,0 2 1-16,0-1 0 0,0-6 1 15,0 6 1-15,0 0-1 0,0 0 0 16,0 0 1-16,0-1-2 0,0 0 0 16,0 2 0-16,0-1 0 0,-2-2-1 15,2 2 0-15,0-1 0 0,0 1 0 16,0-6 0-16,0 0 1 0,0 0 0 15,0 1 1-15,0 1-1 0,0-1 1 0,0 1 0 16,0 0-1-16,0-1 0 0,0 1 1 16,-1 3-1-16,1 2-1 0,0-1 2 15,0 0-1-15,0-6 0 0,-2 0 1 16,2 0-1-16,0 1 0 0,0 1 1 16,0 0 1-16,0-1-1 0,0 1-1 15,0-1 1-15,0 1-2 0,-1-1 1 16,1 0 0-16,0 1 0 0,0-1 1 15,0 1 0-15,0 0 1 0,-2-1-2 16,2 1 1-16,0-2-1 0,-1 1-1 0,1 1 1 16,0-1 0-16,-2 1 0 0,2-1 0 15,-1 1 0-15,1-1 0 0,0 1 0 16,-1-1 1-16,1 1 1 0,-3 0 1 16,3-1 1-16,-1 1 0 0,-1-1-1 15,1 0 0-15,-1-1 0 0,-4 2 0 0,0-2-1 16,1 0 1-16,0 1 0 15,5-1 0-15,-7 0 3 0,3 0-2 0,-1 0 2 16,1 0 1-16,4 0 2 16,-1 0-1-16,1 0 0 0,-2 0-2 0,1-1-5 15,-1 1-1-15,2-2-2 0,-1 2-1 16,1-1 0-16,0 1 0 0,0-1 1 16,0-1-1-16,0 2 1 0,0-3 0 15,4 0 2-15,1 1-2 0,-1 1 1 16,2 1 0-16,0 0-1 0,6 0 0 0,-1 0 1 15,-7 0-1-15,6 3 0 0,-6 0 0 16,-1-1 1-16,2 1 1 0,-5-3 2 16,0 0 1-16,0 0 0 0,0 4 1 15,-2-1 0-15,-7 3-1 0,1-1 2 16,-2-3 2-16,-1 2-1 0,6-4-1 16,-7 0 0-16,8 0-3 0,-2 0 0 15,-3 0-2-15,5-4-4 0,0 2-5 16,1 0-16-16,3 2-37 0,0-4-86 15,0-7-137-15</inkml:trace>
  <inkml:trace contextRef="#ctx0" brushRef="#br0" timeOffset="-180276.9">21915 11517 30 0,'0'0'0'0,"139"5"-4"16,-64-3-3-16,-1 1 0 0,4 0-2 15,4 0 6-15</inkml:trace>
  <inkml:trace contextRef="#ctx0" brushRef="#br0" timeOffset="-179796.56">22996 11547 1 0,'91'0'17'0,"-1"0"-6"16,-3 0-5-16,1 0-4 0,-2 0-1 16,-3 0 0-16,0 0-2 0,2 0 2 15,0 0-1-15,4 0 0 0,2 0 0 16,3 0 0-16,0 0 2 0,1-2 0 16,1-1 5-16,-2 1 6 0,0-1 5 15,-2 1 4-15,-2-1-1 0,0 1-3 16,-4 0-8-16,-1 1-2 0,1-1-5 15,2 2-1-15,2-1-1 0,2 1-2 0,2-3-1 16,5 0 1-16,3-3 0 0,1-1 2 16,4 0 4-16,-1-2 4 0,1 1 8 15,-2-1 4-15,-1 0 3 0,-1 1-1 16,-3 3-3-16,-2 0-6 0,-2 0-6 16,-1 2-3-16,-1 1-5 0,-1-2 1 15,2 3 0-15,5-1-1 0,-1-1 0 16,6 1 0-16,0 0 0 0,4-1 0 15,2 0 2-15,2-1 0 0,4 1 0 16,4-2 4-16,4 0 2 0,2-1 6 0,3 0 7 16,0 0 0-16,2-1-4 0,1 5-8 15,3-1-7-15,-2-1-2 0,2 4 0 16,-1 0-1-16,1 0-1 0,1 0-2 16,-1 0 1-16,0 0-1 0,-2 2 3 15,0 0-1-15,1-1 1 0,1 1 3 0,2-1 2 16,-2-1 1-16,2 0 4 15,-2 1 4-15,-1 1 3 0,-2-1 1 16,-7 3 0-16,-6 0-7 0,-10 1-4 16,-8 1-8-16,-9 2 1 0,-11-1 4 0,-5 1-3 15,-9-3 0-15,-12 0-2 0,-11-2-16 16,-16 1-27-16,-12-4-98 0,-15 0-87 16</inkml:trace>
  <inkml:trace contextRef="#ctx0" brushRef="#br0" timeOffset="-179267.12">22278 11583 126 0,'0'0'10'0,"0"0"-1"0,0 0 1 0,0 0-4 16,0 0 1-16,0 0 4 0,0 0 4 15,0 0 7-15,0 0 7 0,37-4 6 16,-37 4 0-16,2 0-2 0,-2 0-11 16,0 0-10-16,0 0-10 0,-12 1-4 15,-5 6 1-15,-6 1 0 0,0 1 1 0,7-4 2 16,0 1 2-16,7-3 0 15,5-2 0-15,-1 1-4 0,5-2 0 0,0 3 9 16,11 2 8-16,13 2 4 16,18 2-2-16,17-1-10 0,15-2-7 0,17-1-3 15,12-4 2-15,7-1-1 0,8 0 5 16,4-4-2-16,-1-3-1 0,-1 1-1 16,-4 3-5-16,-10 2-6 0,-8-4-15 15,-7 3-28-15,-10 1-136 0</inkml:trace>
  <inkml:trace contextRef="#ctx0" brushRef="#br0" timeOffset="-178478.89">23586 9379 207 0,'0'0'41'0,"0"0"-2"0,0 0-9 16,0 0-4-16,0 0-6 0,0 0-4 0,0 0-1 15,0 0-4-15,0 0-5 0,0 0-3 16,-28-21-2-16,26 21 3 0,1 0 1 16,1 0 1-16,0 5 0 0,0 3-2 15,1 2 1-15,6 0-1 0,1-4 0 16,2-3 0-16,0 0-1 0,2-1-1 16,0-1 2-16,-1-1-1 0,1 0 1 15,-3 0 2-15,1-4 1 0,-7 1-1 16,2 1 0-16,-5-4-3 0,0-3-2 15,-6-3-2-15,-6-2 0 0,-5 7-2 0,-2 1 1 16,-4 4 2-16,-2 0-3 0,2 2 3 16,1 0 0-16,2 5-1 0,2 2 0 15,6-2 0-15,0 3-1 0,5-2-1 16,1 2 0-16,1-1 0 0,2-2 1 16,1 4-3-16,2-5 2 0,0 4 0 15,9 2 1-15,-2-5 4 0,8-2 0 16,1-3-1-16,-1 0-2 0,7-3-4 15,-6-5-24-15,-2 3-81 0,-6 2-114 16</inkml:trace>
  <inkml:trace contextRef="#ctx0" brushRef="#br0" timeOffset="-177002.56">22294 9484 88 0,'0'0'23'0,"0"0"-2"16,0 0-2-16,0 0 3 0,0 0-2 15,0 0 0-15,0 0-4 16,0 0-1-16,0 0-5 0,0 0-2 16,-25-64-3-16,25 59-3 0,0 5-2 0,-1-1 0 15,1 1 0-15,0-1 0 0,0-1 0 16,0 1-1-16,0-1-1 0,-2 0 1 16,2 1-2-16,0 1 5 0,0 0 3 15,-1 1 1-15,-1 16 0 0,1 9-2 16,-1 7-1-16,2 5 1 0,0 2-2 0,0 2 3 15,0 2-3-15,2 0 0 0,1 3 1 16,-3 0-2-16,0 4 5 0,0-1 1 16,0 1 3-16,0-2 1 0,-3 1-1 15,-2-2 2-15,2 1-4 0,1 1 1 16,-1 0-3-16,3 1-1 0,0-2-2 16,3-2-1-16,1 0 2 0,0-1-2 15,2 0 3-15,-1-1-1 0,-2 2-2 16,-2-2 2-16,-1 1-1 0,0 0 2 15,0-2 1-15,-1 0 0 0,-2-5-2 0,0-1 2 16,0-4-3-16,0-2 0 0,1-2-1 16,2 0-2-16,0-3-2 15,0 1 2-15,0-3 4 0,2 0-4 0,2-3 5 16,-1 0-2-16,0-5 0 0,-1-1 2 16,-1 0 1-16,0-5-1 0,-1 6 1 15,2-5-1-15,-2 1-3 0,0 5-4 16,0-6 0-16,1 6-1 0,1-6 0 15,0 0 2-15,0 0-1 0,1-1 4 16,0 0-1-16,-2-7 2 0,2 5 0 0,-1-4 2 16,-1 0 0-16,1-1-1 0,-2 0 0 15,1 1-1-15,-1 0-1 0,1 1-1 16,-1-6-1-16,0 0-1 0,0 0-1 16,0 1 1-16,2 1 0 0,-2-1 1 15,0 1 1-15,0 0-1 0,0-1 1 16,0 1 0-16,0 3 0 0,0 2-1 15,0-1 2-15,0 0-1 0,0-6 2 16,0 0 1-16,0 0 1 0,0 1 2 16,0 1 1-16,0-1 1 0,0 1-2 0,0-2 0 15,0 0-2-15,0 0-2 0,-3 0 1 16,-6-8 0-16,-4-7-1 0,-1-5 0 16,-3-2 0-16,2-3-3 0,-4 0 0 15,3 0 0-15,-2 1 2 0,0 1-1 16,1 5 1-16,2 1-1 0,4 5 1 0,3 6-3 15,4 0 2-15,1 3-1 0,0 0 0 16,0 0 0-16,3 3-3 0,-2-2-2 16,2 2-1-16,0 0-2 0,0 0 4 15,0 0 2-15,2 8 1 0,7 4 1 16,4 4 0-16,1 0-1 0,1-1-1 16,2-1 0-16,-1-2-2 0,3-2 1 15,-1-2 0-15,-4-3 1 0,2-4 0 16,3-1-1-16,1 0 0 0,3-3 1 15,-1-6 0-15,-1-5 1 0,-3-1 1 0,1-5 0 16,-4-1 1-16,-2-3 1 16,-1-2-1-16,0 0 7 0,-5 8-2 0,-4 6 2 15,0 7-2-15,-3 5-1 16,0-1-3-16,0 1-1 0,0-2-1 0,1 1-3 16,-1 1 0-16,-6 4-3 0,-7 13-1 15,-7 6-9-15,-3 3-19 0,-1 2-45 16,-3-3-89-16,-2-4-67 0</inkml:trace>
  <inkml:trace contextRef="#ctx0" brushRef="#br0" timeOffset="-176560.87">22007 9175 125 0,'0'0'10'16,"0"0"2"-16,0 0 2 0,0 0 5 15,0 0 3-15,0 0-3 0,0 0 5 16,-5 96-4-16,3-68-1 0,-2 1-3 0,-2-2-4 15,0 3-4-15,-1-1-4 0,-2 0 0 16,4 0-4-16,0-9 0 0,1-2-1 16,1-8 0-16,1-4-3 0,2 0-1 15,0-6-2-15,-1 0 0 0,1 0 5 16,0 2 6-16,0-2 4 0,0 0 2 16,12-2 1-16,5-8-4 0,3-7-4 15,2-1 1-15,-1-2-3 0,1 0 2 16,2 1 1-16,-1 2-1 0,-3 3 5 15,-6 5-2-15,1 3 0 0,-5 5-1 0,0 1-3 16,6 0 1-16,-3 7 2 16,6 10 1-16,-2 6-1 0,2 6-6 15,0 6-9-15,2 1-13 0,2 6-24 16,-1 2-94-16</inkml:trace>
  <inkml:trace contextRef="#ctx0" brushRef="#br0" timeOffset="-175863.61">20827 10292 507 0,'0'0'17'0,"0"0"-3"0,0 0 0 15,0 0-5-15,0 0-2 0,0 0-6 16,0 0-3-16,0 0-3 0,0 0 0 16,0 0 0-16,-86-32 0 0,78 55 1 15,4 5 3-15,1 3-2 0,2-3 2 16,1 2-1-16,0-2-1 0,0-4 0 0,3 0 1 15,4-2 3-15,3-2-2 0,0-4 2 16,3-2-2-16,3-4-1 0,2-4 4 16,3-6-2-16,2 0 0 0,2-4 1 15,1-8-1-15,-3-3-3 0,-1-5 5 16,-2 0-6-16,-7-2 8 0,-4-2-2 16,-6 2 1-16,-3-3 2 0,-6 3-2 15,-7-1 0-15,-6 0-2 0,-4 5 1 16,1 1 2-16,-1 5-4 0,0 2 3 15,7 3-2-15,6 4-1 0,5 3-1 0,5 0-5 16,-1-1-5-16,1 1-1 0,-1 0-1 16,-1 0 2-16,2 0 7 0,6 3-1 15,11 0 1-15,11-1-3 16,3-2-1-16,9-5 0 0,0-7-4 0,3-2-4 16,-4-1-5-16,-2 0-4 0,-5-2 2 15,-5 1 10-15,-6-1 7 0,-7 5 9 16,-4-2 10-16,-6 5 4 0,-4-3 7 15,1 1 3-15,-1 5 2 0,0-3-1 16,0 4-5-16,0 1-7 0,0-1-8 0,0 5-7 16,-1-1-3-16,1 5-1 0,0 19 3 15,0 15 6-15,1 18-2 0,4 10 1 16,1 4 3-16,0 8-1 0,0 3 1 16,0 2-2-16,-1 2-3 0,1 3-3 15,-1 0-3-15,0-2-1 0,0-4-8 0,0-7-4 16,-2-9-13-16,1-9-28 0,-3-12-36 15,2-10-78-15</inkml:trace>
  <inkml:trace contextRef="#ctx0" brushRef="#br0" timeOffset="-175544.84">21176 10255 416 0,'0'0'9'0,"0"0"-5"16,0 0-8-16,0 0 2 0,0 0 0 16,0 0 1-16,0 0 1 0,0 0 0 15,0 0-1-15,98 17 1 0,-66-4-2 16,0 2 0-16,-2 2 2 0,-1 0-2 0,-3-1 1 16,-5-1 0-16,-1-1 0 15,-9-3-2-15,1-2 3 0,-6-4-1 16,-4-2 8-16,1 0 5 0,-3-3 4 15,0 0 3-15,0 0-1 0,0 6-5 0,-7 6-2 16,-10 3-4-16,-5 5-2 0,-3-1 4 16,2 0-7-16,0-2-1 0,6-4-8 15,3-2-7-15,3 0-9 16,4-6-14-16,4-2-25 0,-1 0-30 0,4-3-49 16</inkml:trace>
  <inkml:trace contextRef="#ctx0" brushRef="#br0" timeOffset="-175266.14">21527 9839 378 0,'0'0'28'0,"0"0"-5"16,0 0-6-16,0 0-13 0,0 0-7 15,0 0-4-15,0 0 1 0,0 0 5 0,0 0 7 16,0 0 5-16,6 41 1 0,3-8-2 15,1 5 0-15,-1 6-5 16,-1 2-1-16,2 4-4 0,-2 2-2 16,-3 1-3-16,1 0 0 0,-1-3-5 0,-1-6-1 15,-4-5-2-15,0-7 0 0,0-4 4 16,-6-6-3-16,-1-4-2 0,1-6-9 16,-3-1-8-16,1-5-18 0,3-3-16 15,3 1-25-15,-3-4-16 0</inkml:trace>
  <inkml:trace contextRef="#ctx0" brushRef="#br0" timeOffset="-175115.43">21438 10247 333 0,'0'0'9'16,"0"0"-13"-16,0 0-1 0,0 0 2 16,0 0 7-16,0 0-4 0,0 0-1 15,111-10-5-15,-68 8-2 0,2-1-2 16,-4-1-2-16,-5-1-11 0,-4 0-20 15,-11 1-60-15</inkml:trace>
  <inkml:trace contextRef="#ctx0" brushRef="#br0" timeOffset="-174109.6">23586 9433 163 0,'0'0'23'0,"0"0"-2"0,0 0 1 16,0 0 0-16,0 0 4 0,0 0-1 15,0 0 3-15,0 0-1 0,0 0-2 16,0-42-2-16,0 41-3 0,0-1-4 15,0 0-6-15,0 1-4 0,0 1-5 0,-5 0-2 16,-8 0 0-16,0 3 0 0,-6 8-1 16,6 1 1-16,-1 5 0 0,2 2 0 15,0 4 1-15,-1 3 2 16,3 4-2-16,-3 2 3 0,2 0-3 0,-1 3 1 16,-2 0 0-16,2-1 1 0,-2 3 1 15,0 0 0-15,-1-1 3 0,2 2-2 16,-5 0 5-16,2-1-2 0,-1-1-1 15,-1-3 3-15,1 2-5 0,3-3 0 16,-1 1-1-16,2 2 0 0,0 0 0 0,3 3 0 16,1 0 1-16,1 2 1 0,-1-1-2 15,3 0 2-15,-1 3-1 0,1-3 3 16,-2 2 4-16,-1 1-3 0,2 2 1 16,-2 1-3-16,1-3-4 0,0 0 0 15,4 1-2-15,1-1 2 0,0 0-1 0,3-3 1 16,0 0 1-16,0-2-1 0,0-4-2 15,0-1 2-15,0 0 0 16,0 0 2-16,0 3 1 0,0 0 0 16,0 1 0-16,0 2-3 0,0 0 6 0,0 0-5 15,0-2 2-15,0-1-1 0,0-3-2 16,0-3 1-16,1-3-2 0,2-2 1 16,0 1-1-16,0-5 1 0,-1-3 0 15,1 0-1-15,0-1 1 0,-1-4-1 16,1 0 1-16,0-4-1 0,-2-3 0 0,1 0 1 15,-1 1 0-15,-1-6 1 0,0 0 2 16,0 0-2-16,2 1-1 16,-2 1 0-16,1 4-1 0,1-1-1 0,-1 0 1 15,1 5 0-15,-1-6-1 0,1 1 0 16,-1-1-1-16,-1 1 1 0,1-1 0 0,1 1 0 16,-1 0 1-16,-1-5-2 15,0 0 1-15,0 0-3 0,2 1-3 16,-2 1-3-16,1-1-11 0,-1-1-12 15,2 1-51-15,5-1-140 0,3-19-42 0</inkml:trace>
  <inkml:trace contextRef="#ctx0" brushRef="#br0" timeOffset="-173276.63">23598 9312 124 0,'0'0'36'0,"0"0"-7"15,0 0-10-15,0 0-13 0,0 0-7 16,0 0-1-16,0 0 0 0,0 0 4 16,0 0 2-16,0 0 3 0,19-3 4 15,-3 14 1-15,0 2 2 0,0 4 0 16,1 3-2-16,0 3 1 0,1 2-2 0,0 4 6 16,0 3 0-16,1 3-1 0,-2 1 0 15,0 1-4-15,2 1-1 16,-3-2 1-16,3 1-3 0,-2 2 1 15,2 0 2-15,1 4-3 0,-1 3 3 0,-2-2-4 16,-1 1-3-16,0-2-1 0,-4 1-2 16,1-2 3-16,-5 3-1 0,3 0-1 15,-4-1 2-15,3 0-1 16,-3-3-1-16,0-1 1 0,1-4-2 0,0-2 1 16,-1 0 5-16,2-1-5 0,0 1 4 15,-1-2-1-15,0-1-4 0,1 1 4 16,0 0-2-16,-1 0 1 0,1-1-1 15,-2-1-1-15,0 1 0 0,-1-3 1 16,-2 1-2-16,0 1 0 0,1 1-1 0,-1 1 2 16,2 0-2-16,-3-2 1 0,1 0 0 15,-1 0-1-15,-2-1 2 0,2-1 1 16,-1 1 3-16,1-1-3 0,0 3 3 16,0-2-4-16,1 0-1 0,0-1 1 15,0-2-1-15,1 0 0 0,-1-2 0 0,1-3-1 16,-1-1 0-16,-1-5 2 0,1-1 1 15,-1-4 1-15,-3 3-1 16,1-3 1-16,-1-3 0 0,2 3-1 16,-2-4 0-16,0 0-1 0,1 0 2 0,-1-6-2 15,0 0 0-15,0 0 0 0,0 2-1 16,0 0-2-16,0-1-1 0,0 0-2 16,0-1-6-16,0 2-21 0,0-4-75 15,0-12-160-15</inkml:trace>
  <inkml:trace contextRef="#ctx0" brushRef="#br0" timeOffset="-172862.91">23270 9746 175 0,'0'0'30'16,"0"0"-1"-16,0 0-3 0,0 0 0 0,0 0-3 16,0 0 3-16,110-57 5 0,-71 29 6 15,3-1-4-15,1 1-7 0,0-2-8 16,1 0-9-16,-4 1-5 0,1 6-2 16,-7-1-4-16,-5 6-1 0,-10 6 0 15,-3 3-2-15,-7 5 0 0,-6 0-6 0,1 3-14 16,-4 1-30-16,0 0-15 0,0 0-28 15,0 11-58-15</inkml:trace>
  <inkml:trace contextRef="#ctx0" brushRef="#br0" timeOffset="-172615.37">23260 10215 309 0,'0'0'55'0,"0"0"-14"0,0 0-15 16,0 0-10-16,0 0-1 0,0 0 4 16,0 0 4-16,0 0 2 0,0 0-1 15,61-50-5-15,-28 24-2 0,6-1-5 16,1-2-2-16,2-1-5 0,3 1-1 16,-2 2-4-16,-2 1-1 0,-2 3-3 15,-6 4-1-15,-4 2-5 0,-7 2-3 16,-6 5-13-16,-8 5-35 0,-3 3-43 15,-5 2-35-15,0-2-31 0</inkml:trace>
  <inkml:trace contextRef="#ctx0" brushRef="#br0" timeOffset="-172379.84">23199 10615 355 0,'0'0'41'16,"0"0"-18"-16,0 0-11 0,0 0-4 0,0 0-1 16,0 0 2-16,0 0-7 0,101-91-3 15,-57 54 1-15,3-3-4 0,2-2 5 16,3-2 2-16,-1 2-2 0,1 1 1 16,-3 4-3-16,-5 6-4 0,-5 3-3 15,-5 7-10-15,-7 4-18 0,-9 8-32 0,-7 5-34 16,-5 2-99-16</inkml:trace>
  <inkml:trace contextRef="#ctx0" brushRef="#br0" timeOffset="-172148.96">23280 10794 376 0,'0'0'21'0,"0"0"2"15,0 0-1-15,0 0-4 0,0 0-6 16,74-85-3-16,-34 51 0 0,5-2-2 16,7-7-1-16,6 1 3 0,1-2-4 15,-1 3 2-15,-1 6-3 0,-7 5-6 16,-8 4-2-16,-7 8-7 0,-8 2-10 0,-8 9-16 16,-9 2-27-16,-4 5-26 0,-6 3-77 15</inkml:trace>
  <inkml:trace contextRef="#ctx0" brushRef="#br0" timeOffset="-171914.55">23293 11107 489 0,'0'0'25'15,"0"0"-11"-15,0 0-4 0,0 0-2 16,0 0 1-16,72-99-3 0,-31 59-2 15,6-4 1-15,6-1 2 0,6 1 1 16,0 0 1-16,2 3-1 0,-2 4-1 0,-3 4-4 16,-5 6-4-16,-3 2-3 0,-8 7-3 15,-5 3-7-15,-12 6-20 0,-4 6-37 16,-9 1-36-16,-5 2-46 0,-5 3-68 16</inkml:trace>
  <inkml:trace contextRef="#ctx0" brushRef="#br0" timeOffset="-171682.64">23266 11354 470 0,'0'0'14'0,"0"0"-1"0,0 0-4 16,57-90 0-16,-13 55-4 0,8-4-7 0,10-4 3 15,6-1-3-15,3 2 3 0,0-1 0 16,-5 4-2-16,-3 4-1 0,-7 5-3 16,-7 4-4-16,-7 7-11 0,-7 6-15 15,-11 4-31-15,-10 6-34 0,-8 1-31 16</inkml:trace>
  <inkml:trace contextRef="#ctx0" brushRef="#br0" timeOffset="-171483.89">23488 11563 596 0,'0'0'15'0,"0"0"-9"0,0 0-4 0,0 0-1 15,75-100-1-15,-17 63-2 16,7 0-4-16,8 3-11 0,-3 5-60 15,-3 4-156-15,-9 0-28 0</inkml:trace>
  <inkml:trace contextRef="#ctx0" brushRef="#br0" timeOffset="-168235.22">26746 6349 34 0,'0'0'11'0,"0"0"0"0,0 0 5 0,0 0 4 16,0 0 7-16,0 0 5 0,0 0 3 16,0 0-1-16,0 0-2 0,0 0-6 15,-5-17-9-15,5 16-5 16,0-1-7-16,0 1-4 0,0 0-1 0,0-1 1 16,0 1 0-16,0-1 3 0,-2 0-1 0,2 1 1 15,0-1 0-15,0 1-1 16,0-1 0-16,-1-4 1 0,1 0-2 15,0 0 1-15,0 2 2 0,0 4 3 16,-2-2 1-16,2 2 4 0,-1-6-1 0,-1 0-1 16,1 1-2-16,-1 1-1 0,2 4-3 15,-1-2 0-15,1 2-3 0,0-1 0 16,-2-1 1-16,2 1-1 0,-1-1-1 16,1 1 0-16,-2-1-1 0,1 1 0 15,-1-1 1-15,1 0 0 0,-1 1 1 0,2-1-2 16,-2 1 1-16,2-1-1 0,-1 1 1 15,1 0 0-15,-2 1 1 16,1-2 0-16,-1 2 1 0,1-1-2 16,-1 1-1-16,1-2-1 0,-1 2-1 0,1 0 2 15,-1-2-2-15,1 2-1 0,-1 0-2 16,2 0-1-16,-1 0 1 0,1 0 2 16,-2 0-1-16,2 0 3 0,-1 0 1 15,0 4 1-15,-1 1-1 0,1 6 0 16,-1 1 0-16,2-1-1 0,-1 0 2 0,1 1-2 15,-3-2 1-15,3 3 0 0,0-1 0 16,0 0-1-16,0 6 2 0,0-6 0 16,0 6 1-16,0 0 0 0,0-7-2 15,0 7 1-15,0 0-1 0,3-1 0 16,-2 1 3-16,2 1-3 0,-1-1 4 0,-1-6-4 16,2 6-1-16,-2-6 2 15,-1-1-1-15,2 1 2 0,-1 0 0 16,-1 0 2-16,0-1 0 0,0 1 0 15,0 0 0-15,0 0-1 0,0 1-1 0,0 0-2 16,0 1 0-16,0 6 0 0,0 0-2 16,0-2 2-16,0 0-1 15,0-2 1-15,0-2 1 0,2 6 1 0,-2-2-1 16,1-4 3-16,-1 7-2 0,0-1 0 16,0 1-1-16,0-1 0 0,0-1-1 15,0 1 0-15,0-6 0 0,0 6-1 16,0 0 1-16,0-7 0 0,0 7-1 15,0-1 1-15,0-6-1 0,0 6 1 16,0-6 3-16,2 0-3 0,-1 6 5 0,-1-7-4 16,2 4 0-16,-1-5 1 0,1 1-1 15,-2 0 0-15,0 0-1 0,1 0 0 16,-1 1 0-16,0 1 0 0,0-9-1 16,0 8 0-16,0-8 1 0,0 2 0 15,0 3 0-15,0-4 1 0,0 0-1 0,2 5 3 16,-2-5-2-16,0 0 2 0,0 6-1 15,0-6-1-15,0 6 1 16,0 1-2-16,0-3 0 0,0 2 0 16,0-5-2-16,0 5 2 0,0-6-1 0,0 0 0 15,0 7 3-15,0-7 0 0,0 1-2 16,0 5 3-16,0-6-1 0,0 5-1 16,0 0 0-16,0-6 0 0,0 6-1 15,0-5 0-15,0 0 0 0,1 5-1 16,-1-5 0-16,0 0 0 0,2 4 1 0,0-5 0 15,-2 0-2-15,1 1 4 0,-1-2-1 16,2 1 0-16,-2-1 3 0,1 7-1 16,1-5-1-16,-2-2 1 0,1 7-2 15,1-5 1-15,-2 3-1 0,1 2-1 16,1-1 0-16,-2 1-1 0,1 0 0 16,-1-1 0-16,0-5 1 0,2 6-1 15,-2-6 1-15,0 2 0 0,1 3 0 16,-1-3 1-16,2 3 0 0,-2 1 1 15,1-1 3-15,-1 1-4 0,0 0 3 0,2-1-4 16,-2 2-2-16,0-1 1 0,1 1-1 16,0-2 3-16,1 1-2 0,-1 2 1 15,2-5 1-15,-2 3-1 0,-1-7 1 16,2 9 0-16,-2-7 1 0,0 0-2 16,1 6 1-16,-1-6 0 0,0 5-1 15,0 1-1-15,2 0 1 0,-2 0-1 16,1-1 1-16,-1 1 0 0,0-8-2 15,2 7 1-15,-1-5 2 0,-1 1-1 16,2 3-1-16,-1-4 2 0,-1 0-3 0,2 5 3 16,-2-5 0-16,0-2 1 0,0 8-2 15,0-5 0-15,0-1 0 0,0 8 0 16,0-9-2-16,0 2 0 0,0 4 0 16,0-4-1-16,0-1 2 0,1 5 0 15,0-6 0-15,-1 0 1 0,2 6 0 0,-1-7 1 16,-1 1 1-16,2 1 1 0,-2-6-1 15,0 0-1-15,0 6-1 16,1-2 1-16,-1 3-2 0,2-2 2 16,-2 0-1-16,0 1 0 0,0-2 0 0,1 3 0 15,-1-2-1-15,0-1 1 0,0 0 0 16,2 3 0-16,-2-7 0 0,0 0 1 16,0 0-1-16,0 1 0 15,2 1 2-15,-2-1-2 0,0 5 1 0,0 0 0 16,0 0-1-16,2 0 0 0,-2-6 0 0,0 5 0 15,0 1-2-15,0 0 2 0,1 0 0 16,-1-6 0-16,0 4 2 16,0 3-2-16,0-1 0 0,2 0 0 0,-2-6-1 15,0 5 2-15,0 1 0 0,0-2-1 16,1 2 0-16,-1-6 0 0,0 0 0 16,0 0-1-16,0 2 1 0,2-1 0 15,-2 1 0-15,0 4 0 0,0 0 0 16,0 0 0-16,0 0 0 0,0-6-1 15,0 0 2-15,0 0-1 0,1 6-1 0,-1 0 1 16,0-1 0-16,1 1 0 0,-1-6 0 16,0 0-1-16,0 0 1 15,0 1 0-15,2 1 0 0,-2-1 0 0,0 1 2 16,0-1-1-16,0 1 1 0,0-1 1 16,0 7-3-16,0-2 1 0,0 0 4 15,0 0-5-15,0-1 3 0,0 1-3 16,0-2 0-16,1 2 0 0,-1-6 0 15,0 0 0-15,0 0-1 0,0 2 1 16,2 0 0-16,-2-1 0 0,0 1 2 0,0-1-1 16,0 1 0-16,1-1-1 0,-1 0 0 15,0 1 0-15,0-1 2 0,0 6-2 16,0-1-2-16,0 0 2 0,2 0-1 16,-2-6 1-16,0 4 0 0,0 1 0 15,0 0 0-15,1 1 1 0,-1-6 2 0,0 0-1 16,0 0 1-16,0 1-1 0,2 0-1 15,-2 1 1-15,0 0-2 0,0-1 0 16,0 1-2-16,0-1 1 16,1 5 1-16,-1 0 0 0,0-1 0 0,2 1 0 15,-2-6-1-15,0 0 2 0,0 0 0 16,0 1-1-16,1 1 2 0,-1-1-2 16,0 1 0-16,0 0 0 0,0-1 0 15,0 1 0-15,0 0 1 0,0-1-1 16,0 0-1-16,0 1 1 0,0-1 0 0,0 1-2 15,0-1 2-15,0 1 2 0,0-1-2 16,0 1 0-16,0 0 0 0,0-1 1 16,0 1-1-16,0 3 0 0,0 2 0 15,0-1 1-15,0 0-2 0,0-6 1 16,0 0-1-16,0 0 1 0,0 1 0 16,0 1-2-16,0-1 1 0,0 1 1 15,0 0 0-15,0-1 0 0,0 0-1 16,0 1 1-16,0-1 0 0,0 1 1 15,0-1 2-15,0 1-3 0,0 0 0 0,0-1 0 16,0 1-2-16,0-1 2 0,0 1 0 16,0-1 0-16,0 0 0 0,0 1-1 15,0-1 1-15,0 1 0 0,0 0 0 16,0-1 0-16,0 1 0 0,0-1 0 16,0 1 1-16,0-1 1 0,0-1 0 15,0 2 3-15,0-2-2 0,0 1 0 16,0-1-1-16,0 2-1 0,0-2 0 15,0 1-2-15,0-1 0 0,0 0 1 16,0 2 0-16,0-2 0 0,0 0 1 0,0 1-1 16,0-1 2-16,0 0-1 0,0 0 1 15,0 0 2-15,0 2 0 0,0-2 0 16,0 0-2-16,0 0 0 0,0 0-2 16,0 0 1-16,0 0 0 0,0 2-1 15,0-2-1-15,0 0 0 0,0 0 1 0,0 0-1 16,0 0 1-16,0 1 0 0,0-1 1 15,0 0 0-15,0 0 1 0,0 0 1 16,0 2 0-16,0-2-1 0,0 0-1 16,0 1 0-16,0-1-1 0,0 1 0 15,0-1 0-15,0 2 0 0,0-2 1 16,-1 0 0-16,1 1 1 0,0-1 1 16,0 0 0-16,-2 2 0 0,2-2-2 15,0 0 1-15,-1 1-5 0,1-1 0 16,0 2-5-16,-2-2-7 0,2 2-14 0,-1-1-47 15,-4 2-151-15,1 0-27 0</inkml:trace>
  <inkml:trace contextRef="#ctx0" brushRef="#br0" timeOffset="-164117.02">26745 8660 74 0,'0'0'30'0,"0"0"-8"0,0 0-4 16,0 0-5-16,0 0-5 16,0 0 0-16,0 0-1 0,0 0 1 15,0 0 0-15,0 0 2 0,1-8 0 16,-1 6 2-16,0 2-1 0,0-1-3 0,0 1 0 15,0-2-2-15,0 2-1 0,0 0 3 16,0-1 0-16,0 1 3 0,-1 0 1 16,1-1-1-16,0 1 1 15,-2 0 0-15,1-2-4 0,0 2-1 0,-1-2-5 16,1 2-2-16,-1 0 0 0,1 0-2 0,-1 0 0 16,1 0 0-16,-1 0 0 15,1 0 2-15,-1 0 0 0,1 0 2 16,1 0 3-16,-2 0-1 0,2 0 3 15,-1 0 0-15,1 0-1 0,-2 0 0 0,1 0-3 16,-1 0 0-16,-4 0 1 0,-2 5-3 16,-1-1 0-16,-3 4 1 0,1-1-2 15,4-2 2-15,-4 3-2 0,5-4 1 16,3-1-1-16,0 0 0 0,-1 1 0 16,1-1-1-16,-3 4 1 0,-2-1 1 0,2 1 0 15,-5 6 0-15,4-2 2 0,-4 4 1 16,0-2 0-16,1 1 1 0,-1-1-1 15,1 1 2-15,-3 0 1 16,3 1-3-16,-1 0 0 0,0 0-2 0,2 1-3 16,2-6 2-16,0 3-1 0,0 0 0 15,2-6 2-15,-1 7-2 0,1 0 1 16,2-5 0-16,-3 6 2 0,-1-1-1 16,1 2-2-16,-4 6 5 0,1-2-2 15,-4 1 1-15,3-2 2 0,-3 3-4 0,1-1 1 16,1 0 5-16,-1 2-8 0,2-1 7 15,3-3-5-15,1-4-4 0,1 1 5 16,2-6-6-16,0 2 3 0,0 5 0 16,0-5 0-16,1 6 2 0,-1 0-1 15,0 2 2-15,-1 6-1 0,-3 0 0 16,0 1 3-16,-2 2-2 0,-1 1 1 0,-3 1-1 16,3 1 1-16,0-2-3 15,3 0-1-15,-1-3-1 0,2 1 0 16,2-4 1-16,1 1 0 0,-1-3 0 0,3-5 1 15,-1 1 0-15,-1 0 0 0,0 2 1 16,0 4 2-16,-1 1 5 0,-2-1-2 16,0 0 3-16,-1-1-4 0,1-2-3 15,1 1-2-15,-1-1 0 0,0-2 1 16,0 1-2-16,3-6 1 0,2 4-1 16,-2 2-1-16,2 1 1 0,-1 8 0 15,1-2 1-15,-1 1 1 0,-1-3-1 16,0 3 1-16,2-1-1 0,-4 2 2 15,2 0-2-15,0-1 2 0,-2 2-2 0,2-3 0 16,-1-2-2-16,1 0 2 0,0-1 3 16,0 1-4-16,2-9 6 0,-1 3-5 15,1-1 0-15,1-5 1 0,-3 7-2 16,2 0 1-16,1-1-1 0,-2 7 0 16,1-2 0-16,1 1 0 0,0-1 1 0,0-6 0 15,0 2-2-15,0 0 2 0,0-8-2 16,0 9 2-16,0-3 1 0,0-5-1 15,0 6 0-15,0-1 1 0,0-5 0 16,0 5 0-16,0-6-1 0,0 2 1 16,0-1-2-16,0 1 2 0,0 0-1 15,0 1 1-15,0-1 1 0,0-1-1 16,0 1 2-16,0-2-2 0,0 1-2 16,0-2 1-16,0 1 0 0,0-7 0 15,0 5-1-15,0-3 0 0,0 3 1 16,0 2 1-16,0-2 0 0,0 0-1 0,0-5 6 15,1 5-6-15,1-3 7 0,-1 3-5 16,2 1-3-16,-2-1 5 0,1-1-3 16,-2-4 2-16,1 5 0 0,1-3-2 15,-2-3-2-15,1 2 1 0,-1-1-1 0,1 1 0 16,-1-2 1-16,2 2-1 0,-2-1-1 16,0 0 0-16,0-1-4 15,1 7 0-15,1-7-3 0,-1 1-4 16,4 4-8-16,2-3-25 0,6-4-62 0,4-2-144 15</inkml:trace>
  <inkml:trace contextRef="#ctx0" brushRef="#br0" timeOffset="-162663.8">26741 8618 108 0,'0'0'33'15,"0"0"-4"-15,0 0-4 0,0 0-4 16,0 0-3-16,0 0 0 0,0 0-1 16,0 0 1-16,0 0-2 0,0 0-3 15,-23-8-1-15,21 8-2 0,1-2-3 16,-1 2 1-16,1 0-2 0,-1-2 1 16,1 2 3-16,1-1 1 0,-2 1-4 0,2-2-2 15,-1 2-6-15,1-1-1 16,-2 1-3-16,2 0 2 0,0 0 1 15,0 0 2-15,0 0 1 0,0 0 0 0,2 0-1 16,2 0 0-16,7 0 1 0,-2 1 1 16,0 2 1-16,5 2-1 0,-6-1 0 15,6 3 2-15,0 0-2 0,0 1 1 16,4 2 0-16,-2 1-3 0,3-1 2 16,0 3 0-16,0-2-1 0,1 0 3 0,1 1-3 15,-1 1 1-15,1-1 0 0,-1 0 3 16,-1 0-4-16,0 2 2 15,-2 1 1-15,2-1-3 0,-2 3 0 16,-1-1-1-16,2 4 1 0,-1-1 0 0,2 5 0 16,-2-3 0-16,2 0 1 0,1 0-4 15,1-1 4-15,-1 0-2 0,1-2 0 16,0 1 0-16,-3-2 0 0,1 1 1 16,-3-1 0-16,0 0 0 0,-3 0 0 15,-3-1 1-15,2 3 3 0,-4-1 2 0,1 0-3 16,1 1 2-16,0 1-3 0,1 2-3 15,4-2 2-15,0 0-2 0,5 2 0 16,0-1 1-16,1 0 0 0,2 0-2 16,0 1 1-16,-1 1 0 0,-1 1 1 15,-1 2-1-15,-3 0 1 0,-3-1 0 16,-2 1 1-16,-4-2 2 0,1 1-1 0,-3-3-1 16,-1 3 2-16,1-1-4 15,3-1 0-15,-2 1-2 0,3-1 2 16,2-2-2-16,2 2 4 0,1 0 4 0,1-2-5 15,-3 1 6-15,2-2-6 0,-3 2 0 16,1-4 3-16,-4 1-3 0,-2 1 5 16,-1 2-4-16,-1-1 2 0,-2 0-3 15,0-1 1-15,0 1-2 0,0-1 0 16,0-1-1-16,1-1 1 0,2 2-1 16,3 0 3-16,-2 2-2 0,2-3 1 15,0 2 0-15,0 1-1 0,0 0 3 16,-3 1 0-16,0 1-1 0,1 1 1 15,-3-1 0-15,-1 0 0 0,2 1-1 0,-2 1 0 16,-1 1 3-16,1-1-5 0,2 1 4 16,0-1-3-16,3 1-2 0,-1-1 2 15,2-2-2-15,-1-1 1 0,-2-8 1 16,0 0 0-16,-3-5 1 0,-2 0 0 16,4 7-1-16,-4-7 0 0,1 8 0 0,-1 0-1 15,-1 1 1-15,0-1 1 0,2 2-3 16,0-2 0-16,-2-4 1 0,3 6-1 15,-2-8 1-15,1 0 1 16,-1 1 0-16,1-2 0 0,1 1 1 0,-3-1 0 16,1 1-1-16,1 0 1 0,-2 7-1 15,0-6 1-15,1 7-2 0,-1-2 0 16,2 0 0-16,-1-1 0 0,2 1 0 16,0-1 0-16,-2-6 0 0,3 7 2 15,-1-2 0-15,-1-5 1 0,-1 6 5 16,1-7-2-16,-2 2 4 0,1 1-1 0,-1-3 0 15,0 2-1-15,0-1-1 0,0 0-1 16,-1-1-3-16,-2 2-1 0,0-3 1 16,1 2-1-16,1-6-1 0,-2-1 0 15,0-1-4-15,2 2-3 0,-1-2 0 0,-3 5-11 16,-3-8-50-16,-3 0-170 0,-5-11-31 16</inkml:trace>
  <inkml:trace contextRef="#ctx0" brushRef="#br0" timeOffset="-162025.68">26395 9045 174 0,'0'0'27'0,"0"0"-6"0,0 0-9 16,0 0-6-16,0 0-4 0,0 0 1 15,0 0 0-15,0 0 2 0,0 0 0 0,-12 3 2 16,11-3 1-16,1 0 3 0,0 0 5 16,0 0 7-16,10 0 5 15,8-3 3-15,7-9-2 0,6-3-7 16,6-7-3-16,2-3-2 0,5-6-2 0,5-1-1 15,0 0-5-15,2 4-4 0,-4 2-4 16,-5 5-1-16,-6 4 0 0,-2 5-2 16,-7 1 1-16,-8 5 0 0,-3 1-3 15,-6 2 1-15,-6 2-2 0,2 0-1 16,-6 1-3-16,0-2-4 0,4 2-13 16,2 0-17-16,-1 0-31 0,3 0-57 15,-6 3-64-15</inkml:trace>
  <inkml:trace contextRef="#ctx0" brushRef="#br0" timeOffset="-161645.37">26221 9576 292 0,'0'0'41'15,"0"0"-4"-15,0 0-10 0,0 0-10 16,0 0-9-16,0 0-6 0,0 0 3 16,0 0-1-16,0 0 4 0,0 0 2 15,75-104 4-15,-27 73 1 0,7-4 5 0,6-3-1 16,4-1 2-16,4-4-5 0,2-1-7 15,0 2-1-15,-1 2-9 0,-3 4 1 16,-5 5-1-16,-8 6-1 0,-5 2 1 16,-7 5-2-16,-8 1 2 0,-5 3-1 15,-11 6 1-15,-3 0-1 0,-4 2 1 0,-4 1-3 16,2 1-2-16,-2-3-6 0,0 3-11 16,-4 1-19-16,0 0-25 15,-3 3-38-15,0-2-52 0</inkml:trace>
  <inkml:trace contextRef="#ctx0" brushRef="#br0" timeOffset="-161292.89">26204 9866 323 0,'0'0'30'0,"0"0"-12"0,0 0-6 15,0 0 2-15,0 0 1 0,0 0-4 16,0 0 4-16,0 0-6 0,111-83 7 16,-66 54 3-16,7-4 4 0,2-4 0 0,7-5-3 15,2-6 0-15,6 3-6 0,1 1-2 16,-2 4-8-16,-3 7-2 15,-6 6-1-15,-5 3-1 0,-9 6-1 16,-7 2 1-16,-7 5-2 0,-14 4 1 0,-4 2-1 16,-9 4 1-16,-4 1-3 0,0-2 0 15,0 2-2-15,2 0-4 0,-1-1-14 16,1 1-22-16,-1 0-32 0,1 0-42 16,2 0-63-16</inkml:trace>
  <inkml:trace contextRef="#ctx0" brushRef="#br0" timeOffset="-160935.15">26145 10241 274 0,'0'0'4'0,"0"0"6"0,0 0 10 16,0 0 5-16,0 0-2 0,0 0-3 16,91-45 0-16,-51 22-3 0,8-3 4 15,1-3 1-15,8-4-1 0,3-5-3 16,5-3 1-16,7-3-5 0,2-3-2 16,6-2 1-16,-1-1-1 0,2 2 3 15,-4 1-3-15,-6 2-5 0,-13 6-5 16,-6 3-2-16,-9 5 1 0,-7 4-1 15,-5 6 1-15,-9 2-1 0,-7 8 0 0,-3 0-1 16,-2 2-1-16,-4 1-3 0,4-3-2 16,-3 5-5-16,2 0-6 0,-2 2-15 15,-3 0-34-15,1 3-41 0,-5 1-97 16</inkml:trace>
  <inkml:trace contextRef="#ctx0" brushRef="#br0" timeOffset="-160575.89">26205 10621 398 0,'0'0'39'0,"0"0"-16"0,0 0-12 15,0 0-3-15,0 0 0 0,0 0 0 16,0 0 2-16,0 0-2 0,94-95 1 16,-50 65 5-16,8-3-4 0,3-5 7 15,5-5 0-15,4-4 0 0,4-5 2 0,5-3-3 16,3 0-2-16,2 1-3 16,2 4-3-16,-2 7-5 0,-6 2-1 15,-7 3-5-15,-7 3-4 0,-6 3 4 16,-9 3-5-16,-6 3 4 0,-9 5 1 0,-3 1-1 15,-3 1 0-15,-6 0-3 0,1 2-5 16,-4 1-5-16,0 1-16 0,-3 6-27 16,-3-2-40-16,-1 7-54 0,-3 1-74 15</inkml:trace>
  <inkml:trace contextRef="#ctx0" brushRef="#br0" timeOffset="-160212.15">26240 10891 391 0,'0'0'19'16,"0"0"-2"-16,0 0 2 0,0 0-2 15,0 0-2-15,73-82-4 0,-27 55 1 16,8-4-2-16,9-5 2 0,3-4 0 16,7-4 1-16,5-4 0 0,3-4-4 15,4-3 1-15,0-1-2 0,-2 1 2 16,-7 4-1-16,-5 1-5 0,-7 4-2 16,-6 7-2-16,-8 4 0 0,-6 5-2 15,-4 2-1-15,-7 6-2 0,-1 0 1 0,-3 2-1 16,-2 4-2-16,0-1 0 0,-1 2-1 15,0 1-3-15,-2 2-7 0,-1 0-12 16,-4 3-20-16,-3 1-27 0,-7 4-36 16,0 4-35-16</inkml:trace>
  <inkml:trace contextRef="#ctx0" brushRef="#br0" timeOffset="-159833.29">26322 11047 398 0,'0'0'15'15,"0"0"-9"-15,0 0-2 0,0 0 3 16,0 0 2-16,0 0-5 0,0 0 0 15,115-76-3-15,-69 55 1 0,2-3 0 0,5-3 1 16,4-4 0-16,2-4-1 0,2-3 4 16,4-3-1-16,3-3 4 0,4 0-1 15,0-3 5-15,-2 0-1 0,-4 1-3 16,-3 1 0-16,-6 1-4 0,-5 3-2 16,-5 3-1-16,-6 2-3 0,-4 4 1 0,-4 0-2 15,-1 3-1-15,-2 0-1 16,-2 5 1-16,-1-1-2 0,-3 6-2 0,0 1-2 15,-1 3-3-15,-3 1-5 0,-7 6-8 16,1 0-14-16,-6 6-39 0,-4 0-43 16,1 1-83-16</inkml:trace>
  <inkml:trace contextRef="#ctx0" brushRef="#br0" timeOffset="-159491.15">26396 11276 352 0,'0'0'34'0,"0"0"-16"0,0 0-9 15,0 0-3-15,0 0-1 0,0 0 0 16,0 0-5-16,119-104 1 0,-70 70-1 0,5-2 6 15,6-4 3-15,5-4 1 0,7-4 2 16,4-4 2-16,6-4 8 0,3-2-3 16,2 2 0-16,-1 1-7 0,-4 5-7 15,-5 5-4-15,-5 2-5 0,-9 4 4 16,-3 2-7-16,-6 5 5 0,-7 2 0 16,-5 5-2-16,-5 0-1 0,-5 2-1 15,-5 4-1-15,-4-1-4 0,-2 3-5 16,-3 4-6-16,-5 3-11 0,-5 5-23 15,-3 3-34-15,-2 2-38 0</inkml:trace>
  <inkml:trace contextRef="#ctx0" brushRef="#br0" timeOffset="-159134.78">26753 11304 306 0,'0'0'27'0,"0"0"-9"0,0 0-6 16,0 0-5-16,0 0 1 0,0 0-6 15,88-94 0-15,-41 62 4 0,8-2 2 0,5-2 6 16,6-4 1-16,2-5 5 0,7-4 0 15,0-2-2-15,7-3 1 0,0 3-4 16,1 2-4-16,0 2-4 0,-7 7-4 16,-6 3-4-16,-11 5-1 0,-8 5-2 15,-11 4 2-15,-6 2 1 0,-8 4-4 16,-6 2 5-16,-7 3-8 0,0 1 4 0,-6 5-6 16,-1-1-8-16,1 0-5 15,-3 4-16-15,1 2-39 0,-3 1-57 16,1 0-70-16</inkml:trace>
  <inkml:trace contextRef="#ctx0" brushRef="#br0" timeOffset="-158856.05">27183 11307 364 0,'0'0'12'0,"0"0"0"0,0 0-2 16,0 0-4-16,95-95-7 0,-42 59 1 15,9-3-1-15,7-5 5 0,3-2 5 16,5-2 5-16,-3-1 3 0,-2 0-1 16,-5 7-5-16,-7 4-6 0,-8 6-4 0,-10 8-3 15,-9 7 1-15,-15 6 2 0,-8 6 0 16,-4 3 0-16,-6 2-3 0,0-2-8 15,0 2-20-15,1-1-66 0,-1 1-123 16</inkml:trace>
  <inkml:trace contextRef="#ctx0" brushRef="#br0" timeOffset="-156984">26269 11797 206 0,'0'0'58'0,"0"0"-10"0,0 0-5 16,0 0-10-16,0 0-7 0,0 0-9 16,0 0-8-16,0 0-10 0,0 0-7 0,0 0-3 15,-19-44-1-15,16 44 6 0,-1 8 3 16,-2 9 3-16,-1 8 3 0,0 5 1 15,1 5 0-15,-1 7 0 0,1 0-3 16,-3 3 0-16,-1 2 0 0,1 2-1 16,-1 2 2-16,0-2-1 0,2-2 0 15,-1-4 0-15,0-8 0 0,2-6 1 16,3-10 2-16,1-8-1 0,3-6 7 16,0-5 7-16,-2 0 10 0,2 0 4 15,0 0-6-15,-3 0-6 0,0-14-9 0,-1-11-6 16,0-8 0-16,4-8 2 0,0-5-2 15,0-4 1-15,5-2-3 0,1-3 1 16,0-3-1-16,1 2-5 0,2 1 3 16,0 2-3-16,-2 6 3 0,2 6 1 15,-1 6 0-15,-1 6 1 0,-2 11-1 16,-1 8 0-16,-2 5-1 0,-2 5-1 0,0-2-2 16,0 2-2-16,1-1 0 15,1 1-1-15,-1-2 2 0,7 2 1 16,4 7 2-16,5 6-1 0,4 7 2 0,0 4-2 15,1 4 3-15,-1 2-2 0,0 3 1 16,-1 4 3-16,-1 2-2 0,0 4 1 16,-3 2-2-16,-2 2-1 0,-3 2 1 15,-4-1-1-15,0 4 0 0,-3-3 0 16,-1-4 0-16,0-3 0 0,-3-7 0 16,2-10-2-16,-2-3 2 0,0-8-2 15,0 0-5-15,0 4-9 0,-2-7-14 16,-4 4-18-16,-4-5-18 0,3-2-12 15,-8 0-11-15,-3-5 2 0,6-3-3 0</inkml:trace>
  <inkml:trace contextRef="#ctx0" brushRef="#br0" timeOffset="-156377.25">26204 12271 171 0,'0'0'43'0,"0"0"-8"0,0 0-5 15,-5-80-7-15,5 60-4 0,5 0 0 16,1 2-2-16,0 6 0 0,1-1-2 15,0 6-4-15,0-1 1 16,-1 1-4-16,0 0-1 0,2 1-1 0,-2 0-2 16,1 1-2-16,2 1 0 0,1 1-3 15,2 3 1-15,6 0-1 0,1 0-2 16,6 0 1-16,-2 7 1 0,-1 3 0 16,1 2-1-16,-1 2 1 0,-2 4-3 15,-4 3 3-15,-2 3-1 0,-4 4 2 0,-5 1-1 16,-5 1 2-16,0 0 0 0,-6-1 1 15,-7-3 2-15,1-5 0 0,2-7 3 16,-3-5 1-16,6-4 1 0,3-4 0 16,1 2-3-16,0-3-1 0,0-3-3 15,0-11-2-15,3-5-1 0,3-6-1 0,10-3 1 16,6-1-1-16,3 1 1 0,4 1 1 16,4 0 0-16,2 2-1 15,3 1 1-15,0 3 0 0,0-1 1 16,-2 4-1-16,1 0 1 0,-3 1 2 0,-3 4-2 15,-2 1 1-15,-10 3 0 0,-2 2 0 16,-5 4 3-16,-5 2 2 0,1-1 0 16,-5 2-2-16,0-1 0 0,0 1-2 15,0 0-3-15,1 0-1 0,-1 0-2 16,0 0-1-16,-7 3 1 0,-5 8 1 16,-3 5 0-16,0 5 0 0,2 6 1 15,3 3-1-15,3 5 2 0,1 2 0 16,6 1 0-16,0 1 0 0,10-4 0 15,3-5 0-15,4-6 3 0,4-6 2 0,3-6 2 16,4-4 0-16,-1-6 2 0,2-2 0 16,-2 0-3-16,-1-7-1 0,-2 0-3 15,-5 1 1-15,-6 0-1 0,-3 3 0 16,-6 0 0-16,3-2-1 0,-4 2 0 16,0 0-1-16,3 0-1 0,-6 3-2 0,0-1-2 15,0 1-10-15,1 0-28 0,1-2-39 16,-2 2-71-16,1 0-78 15</inkml:trace>
  <inkml:trace contextRef="#ctx0" brushRef="#br0" timeOffset="-155268.15">8170 3799 306 0,'0'0'24'0,"0"0"2"0,0 0-2 0,0 0-2 15,0 0-3-15,0 0-6 0,3-82-9 16,4 73-8-16,-1 3-1 0,0 0-2 16,1 4 0-16,7 2 2 0,-2 0 0 15,4 9 0-15,-3 4 3 0,0 1 0 16,-2 1 0-16,1 1 0 0,-3 1 1 16,-1-5 0-16,-2 0 1 0,-3-2-1 0,1-2 1 15,1 2 0-15,-4-8 1 0,2 3 5 16,-3-5 5-16,0 0 3 15,0 0 1-15,3 0-6 0,0 0-4 16,-2-14-3-16,5-4 3 0,-2-6 4 0,-1 0 0 16,0 7 0-16,-1-2 2 0,-2 6-4 15,0 5-2-15,1 2-1 0,-1 0-4 16,0 0-8-16,0 0-7 0,0 1-3 16,0 5-2-16,0 0-1 0,3 13-9 15,4 6-38-15,5 8-90 0</inkml:trace>
  <inkml:trace contextRef="#ctx0" brushRef="#br0" timeOffset="-154504.68">8549 2923 179 0,'0'0'42'0,"0"0"-2"0,0 0-1 16,-36-79-4-16,24 63-13 0,0 2-6 15,1 3-6-15,1 4-5 0,-3-1-2 16,3 4-4-16,-6 1-3 0,-3 3 1 16,0 0 0-16,-3 1-1 0,-1 8 2 0,2 0 0 15,0 5 0-15,0 3 0 0,1 1 2 16,-1 3 0-16,1 2-1 15,4 0 1-15,2 1-2 0,2-1 1 0,1-1 0 16,3 1-3-16,4 0 3 0,-2 0 1 16,6 0 1-16,-3-1 3 0,3 1-4 15,0 0 0-15,0-1 4 0,3 2-1 16,0-2 0-16,1-1 2 0,2 1-5 16,0-3 2-16,4 0-1 0,-1-1 0 15,2-3 1-15,2 0 0 0,-1-1 0 0,4-2-1 16,0 0 0-16,1-1 3 0,-1 0-2 15,6-3 2-15,-2 0 0 0,-3-2-1 16,-1-1 1-16,-1-2 0 0,3 0 0 16,0-3-1-16,6 0 0 0,-2 0 1 15,-6 0-2-15,1-2 3 0,-2-2-1 16,2-4 3-16,1-1 1 0,-1 0-4 16,0-3 3-16,-4-2-4 0,2-1 0 15,-1-2 1-15,1-1-1 0,-4-3-2 16,2 0 2-16,-3-1 0 0,0 0-5 0,-2-1 7 15,-4 0-6-15,-1 0 5 0,1 7 2 16,-4-3-2-16,0-2 0 0,0 0 0 16,-4-7-2-16,0 4-1 0,-1 1 2 15,-1 1 0-15,-1 2 0 0,0 0-1 16,-2 0-1-16,-1 2-1 0,-4 0 1 0,-2 3-1 16,-4 1-3-16,-8 5-3 15,-4 4-1-15,-7 5-11 0,-13 14-22 16,-10 12-82-16,-9 7-107 0</inkml:trace>
  <inkml:trace contextRef="#ctx0" brushRef="#br0" timeOffset="-150940.97">23271 12297 129 0,'0'0'45'0,"0"0"1"0,0 0 2 16,0 0-7-16,0 0-6 0,-7-79-8 16,1 69-8-16,-2 0-6 0,2 3-6 15,-3 3-4-15,0 0-2 0,-1 2-1 16,-7-1 1-16,1 3-1 0,-4 0 0 16,0 5 1-16,1 2-2 0,-1 6 2 15,-1 0 0-15,-1 2 1 0,-2 5 0 0,-1 1 0 16,0 4-1-16,1-1 0 0,0 0 3 15,2 0-4-15,4 2 1 0,1-2 0 16,4 1-1-16,2-3 5 0,2 3-4 16,5-9 1-16,1 3-2 0,1-2 0 15,2 1 1-15,0 3 0 0,0-2 1 16,5 0 0-16,0-4-1 0,4 1 1 16,1-2-1-16,0 1 0 0,2-1 0 15,1 0 0-15,1-2 2 0,4-2-2 16,-1 0 2-16,3-3 1 0,3-1 2 0,3-1 1 15,-1-4-2-15,1-1 1 0,2 0-1 16,-2 0 0-16,-2-4 0 0,1-2-2 16,-3-3 1-16,2 1 0 0,-1-2-1 15,0 0 3-15,-2 0 0 0,-1-2 1 16,-3 0-1-16,-1-2 3 0,-3-2-2 16,0 1 0-16,-3-2 2 0,1-1-3 0,-3-1 0 15,1-4-8-15,-2-3 2 16,-1-1-3-16,-1-2 3 0,-2-1 0 15,-3 1 2-15,0 1 1 0,0 3 0 0,-8 0-1 16,-4 4-1-16,-6 2-2 0,-6 7-3 16,-13 5-6-16,-13 7-7 0,-18 19-38 15,-18 12-114-15,-23 6-75 0</inkml:trace>
  <inkml:trace contextRef="#ctx0" brushRef="#br0" timeOffset="-148819.95">25952 13028 68 0,'0'0'55'16,"0"0"1"-16,0 0-4 0,2-99-8 16,-4 75-7-16,-1 0-8 0,-1 5-5 15,3 3-3-15,-1 5-2 0,2 5-2 16,0 0 0-16,0 6-4 0,-1-1-3 16,1 1-7-16,0-2-9 0,-2 1-3 15,2 1-1-15,-1 0 3 0,-2 10 4 0,-1 10 3 16,-1 12 0-16,1 4 0 15,-3 5-1-15,2 4 1 0,1 0 0 16,1 0 1-16,-1 2 0 0,-1-1 2 16,2-3 1-16,-1-3-5 0,-1-3 2 0,0-7-1 15,2-8-1-15,2-12 2 0,1-4 1 0,0-6 6 16,-2 0 3-16,2 0 5 0,0 2 1 16,-1-2 1-16,-1 0-3 15,-2-11-2-15,0-8-3 0,-1-12 0 16,1-5-5-16,3-7-3 0,1-6 2 0,0-5-3 15,0-6 3-15,0-2 1 16,0 0-2-16,3 3 2 0,1 4-2 0,-1 10 1 16,-2 5-1-16,2 16 1 0,-2 3 1 15,-1 10-2-15,0 5 1 0,2 1-2 16,-2 5-2-16,0-1-2 0,0 1-2 16,0-2-2-16,1 2-1 0,-1-1 2 15,0 1 1-15,5 0 2 0,2 4 0 16,3 9 0-16,3 3 1 0,-1 5-1 15,1 3 2-15,0 4-1 0,4 4 1 0,-1 3-2 16,3 4 2-16,-1 3-1 0,-1 0 0 16,1 1 0-16,-2-1 1 0,0-2-1 15,-1-3 2-15,0 0 3 0,-3-2-4 16,1-3 3-16,-4-2-3 0,-2-4-2 16,-3-7 0-16,1-2-1 0,-4-6 1 0,1-7-1 15,0 2 0-15,-2-6 1 0,0 5 1 16,0 1-4-16,-2 3 0 0,-6 5-5 15,1-6-3-15,-5 1-5 0,-2-3-1 16,4-5 3-16,-7 2 3 0,1-3 2 16,0 0 5-16,-3-6 2 0,3-5 1 15,3-2 2-15,0-3-2 0,3-2 5 16,1 0 1-16,1 4 1 0,3-2 3 16,2-1 2-16,0 5-2 0,3-8 0 15,0 0-1-15,0 2-6 0,6-6 4 16,4 4-5-16,2 1 3 0,1-1 1 15,6 2-3-15,-1-1 2 0,3 3-1 16,2 1 0-16,0 3 1 0,0 0 0 16,2 5 0-16,-1 1-4 0,-1 3 2 0,0 1-4 15,-2 2 1-15,-2 3-2 0,-3 7 2 16,-1 0 0-16,-1 4 1 0,-3-1 2 16,-4 0-2-16,-1 1 2 0,-3-4 0 15,-2 2-1-15,-1 0 2 0,0-1 2 16,0-1 0-16,0-5 7 0,-4 3-4 0,3-4 6 15,-2-1-3-15,1 2-2 0,2-5 0 16,-1 0-8-16,1 0 2 0,0 0-5 16,7-9 2-16,7-7 1 0,5-3 2 15,1-1 0-15,0 0 2 0,0 1-3 16,-2 0 2-16,-3 1 0 0,-4 6-1 16,-3-2 3-16,-3 7-1 0,-3 3-1 15,1 0 2-15,-3 4-2 0,0-1 0 16,0 1-4-16,0-2-1 0,0 2 0 15,0 0-1-15,-12 0-1 0,-5 8 2 0,-6 6 1 16,-1 5 0-16,3 4-1 0,1 3 2 16,5 0-2-16,4 1 3 0,5 0 3 15,6 1-2-15,0-1 2 0,10-3-3 16,1-3 2-16,7-3-2 0,-1-1 0 16,3-4 1-16,1-4 0 0,0-3 1 0,2-3 1 15,0-2-1-15,-2-1-2 16,2 0 0-16,-3-4-1 0,1-2-5 0,-3-1 0 15,-4 2-7-15,-2-2-8 16,0 1-10-16,-3 0-15 0,2-2-12 0,-4 4-16 16,-2-2-6-16,2-4-11 0,0-3-19 15</inkml:trace>
  <inkml:trace contextRef="#ctx0" brushRef="#br0" timeOffset="-148616.25">26865 12714 359 0,'0'0'41'0,"0"0"-7"16,0 0-12-16,0 0-12 0,0 0-10 0,0 0-6 15,0 0 2-15,0 0 0 0,0 0 3 16,0 0 1-16,19 38 0 0,-19 6 0 16,0 4 0-16,0 5-2 0,-6 2 1 15,1 1-5-15,0-1-3 0,0 0-14 16,4-4-23-16,-1-5-32 0,2-8-26 0,0-12-69 15</inkml:trace>
  <inkml:trace contextRef="#ctx0" brushRef="#br0" timeOffset="-147932.15">26980 13068 150 0,'0'0'30'16,"0"0"-8"-16,0 0-2 0,0 0 3 15,0 0-1-15,0 0-1 0,0 0-1 0,0 0-6 16,0 0-6-16,0-38-4 0,0 36-4 16,0 2 0-16,0-2-1 0,0 2 1 15,2 0 1-15,4 0 0 0,-2 0 2 16,7 0 1-16,4 2 0 0,-1 3 2 16,0 1 0-16,1-4 3 0,0 2 0 0,-2-3 1 15,4-1 0-15,3 0-2 0,-2 0-1 16,5-7-3-16,-3-1-2 0,-2-1-2 15,-1 0 0-15,-4-1-1 0,1-2 0 16,-3 4 0-16,-3-2 0 0,-1 3-1 16,-4-2-1-16,2 0 0 0,-5-2-2 15,-2-4-3-15,-9 4-1 0,-5-1 1 16,-4 6 0-16,-1 6 5 0,-2 0 2 16,-1 4-3-16,1 8 3 0,1 5 0 15,-1 1 1-15,2 2 0 0,5 3 0 0,2 1 0 16,5-1 0-16,5 0-2 0,4-2 3 15,1-3 0-15,10-2 2 0,7-5 4 16,7-1 0-16,4-4 0 0,4-5 0 16,6-1 1-16,3 0-4 0,3-8 2 15,-2-3-5-15,-2-3-2 0,-5-1 0 0,-6 1 2 16,-9-1 5-16,-6 5 4 0,-6-4 5 16,-4 5-4-16,-4-3-1 15,0-2-5-15,-1 0 1 0,0 0 0 16,0 9-4-16,0-6-2 0,0 6-5 0,-1 1 0 15,1-1-6-15,0 5-4 0,-3 0 1 16,-3 8 2-16,-3 10 7 0,-2 9 5 16,2 8 1-16,2 4 0 15,1 4 0-15,5 1 1 0,1 0 0 0,0-1 0 16,7-1-2-16,-1-2 0 0,1-1-4 16,-2-2 2-16,-3-1 0 0,-2-4-3 0,0-2 3 15,-1-1 0-15,-6-4 0 16,-7-3 1-16,-3-4 1 0,-4-1 3 15,-4-4-1-15,-4-1 0 0,-4-5 0 0,-1-3 0 16,3-2 0-16,0-2 2 0,10 0-1 16,5 0-6-16,7-5-9 0,9-7-13 15,0-11-9-15,12-5-8 0,12-12-13 16,10-4-33-16</inkml:trace>
  <inkml:trace contextRef="#ctx0" brushRef="#br0" timeOffset="-147716.25">27925 12354 402 0,'0'0'43'0,"0"0"-15"15,0 0-15-15,0 0-11 0,0 0-8 16,0 0-4-16,0 0 0 0,0 0 3 16,0 0 3-16,0 0 2 0,7 20 2 15,-10 24 0-15,-3 6 3 0,-2 6-2 0,-2 8 3 16,-2 6-4-16,-1 5-2 0,-2 7-2 15,0 2-6-15,-1 0-15 0,-2-6-26 16,4-5-25-16,-2-7-27 16,3-12-22-16</inkml:trace>
  <inkml:trace contextRef="#ctx0" brushRef="#br0" timeOffset="-147201.03">27568 13065 403 0,'0'0'77'0,"0"0"-38"0,0 0-14 16,0 0-11-16,0 0-8 0,0 0-7 16,0 0 0-16,0 0 0 0,30-101 1 15,13 71 0-15,5 0-2 0,4-1 1 16,-3 2 0-16,-3 2 1 0,-3 0 0 0,-6-1 0 16,0-2 1-16,-2 0-1 15,-6-2 1-15,-3 0 1 0,-7 0-2 16,-3 0 0-16,-6 2 1 0,-4 1-4 15,-3 8 5-15,-3 3-2 0,0 6 0 0,0 5 0 16,0 1-3-16,0 6-3 0,0-1-2 16,-2 1 0-16,-8 4 0 0,-5 11 8 15,-5 10-3-15,0 7 4 0,3 7-1 16,-3 7-2-16,1 2 2 0,0 4-1 16,-1 2 0-16,4 3-1 0,-1-1 2 0,5-5-1 15,3-4 1-15,5-9-1 0,3-6 1 16,1-10 0-16,0-6 0 0,1-7 1 15,8-4 2-15,5 0 0 0,5-5 1 16,4-8-1-16,2-9 0 0,2-4-1 16,-1-3-2-16,2-4 3 0,-5-1-2 0,0 1 2 15,-1 1 0-15,-4 0 1 16,-3 8-1-16,-5 3 0 0,-3 9-2 16,-4 4-1-16,-3 3-2 0,0-2-4 15,0 2-1-15,1 0 1 0,4 0 1 16,-1 12 2-16,2 7 0 0,1 7 0 0,0 1-5 15,-1-1-7-15,3 0-9 16,5-2-15-16,2-1-17 0,6-5-12 16,4-3-14-16,3-6-2 0,3-1-9 0</inkml:trace>
  <inkml:trace contextRef="#ctx0" brushRef="#br0" timeOffset="-147001.72">28583 12776 179 0,'0'0'39'0,"0"0"-6"0,0 0-11 16,0 0-14-16,0 0-8 0,0 0-3 16,0 0 0-16,0 0 3 0,0 0 2 15,0 0-1-15,23 21 0 0,-20 10-1 16,-3 2 1-16,0 3-1 0,0 3-1 0,0-3 1 16,0-1-2-16,-3-2-1 15,-2-4-2-15,1-2-5 0,-1-8-10 16,0-4-20-16,2-5-30 0</inkml:trace>
  <inkml:trace contextRef="#ctx0" brushRef="#br0" timeOffset="-146637.79">28571 12758 370 0,'0'0'30'0,"0"0"-1"0,0 0-2 16,0 0-3-16,101-80-4 0,-61 66-7 15,1 3-3-15,-2 2-7 0,-1 1-3 16,-3 4 0-16,-5 0-1 0,-8 2 0 16,-2-1 0-16,-8 3-2 0,-7-2-1 15,3 2 2-15,-8 0-2 0,0 0-1 16,0 0 2-16,0 0-2 0,0 0 1 16,0 0 2-16,-11 5 0 0,-5 4 1 15,-4 2 0-15,2 1 0 0,1 0-1 0,3 0 1 16,3 2 1-16,3-4-2 0,0 2 1 15,2 2-1-15,3-3 0 0,0 5-1 16,3 3 2-16,2-1 1 16,6 5 0-16,8-3 0 0,2-1 0 0,6-2 1 15,5-2 2-15,1-1-1 0,4-2-1 0,-4 0 0 16,-3-1-1-16,-8-4-2 16,-9 4 0-16,-7 4-2 0,-7 4-6 15,-19 9-45-15,-16 4-63 0,-18 3-101 16</inkml:trace>
  <inkml:trace contextRef="#ctx0" brushRef="#br0" timeOffset="-145140.45">27453 13966 348 0,'0'0'39'16,"0"0"-9"-16,0 0-13 0,0 0-14 15,0 0-9-15,0 0 0 0,0 0 4 16,0 0 1-16,0 0 2 0,0 0 1 16,26 6 0-16,-26 14 0 0,0 3-2 0,-1 2 0 15,-2-6 0-15,0-9-2 0,2 1 4 16,1-7-2-16,-2 1 3 0,2 1 4 15,0-6 0-15,0 0 0 0,3-8-1 16,7-5-2-16,5-9 0 0,1-1 0 16,1-5-2-16,3 1 2 0,-1 0-5 15,3 1 3-15,-2 3-3 0,-3 3-4 16,0 3 6-16,-5 7-7 0,-6 4 4 16,4 2-1-16,-6 4-3 0,7 0 1 15,2 0 3-15,0 11 3 0,1 6 1 0,-3 4 2 16,-3 2-3-16,-2 1-2 15,-3 1 1-15,1-1-1 0,-1-1 1 0,-1-8 0 16,0-5 1-16,-1 0-1 16,1-6 1-16,-1 0 2 0,1 1 3 0,-2-5 1 15,4 0 1-15,5-1-1 0,7-8-2 16,1-6 2-16,2-4-3 0,-3 0 1 0,0-1-2 16,-3-2 0-16,0 1-1 15,-3 2 1-15,0 0 0 0,-3 6-7 16,-2-1 5-16,-3 6-4 0,0 4 4 0,-1 0-2 15,-1 4-3-15,0 0-5 0,0 0 0 16,0 0 6-16,-1 10 0 0,-6 6 5 16,-2 9-2-16,5 1-3 0,2 1 2 15,2 1-3-15,6-3 2 0,7 0 1 16,3-5 0-16,4-1-1 0,2-4 2 16,0-3-2-16,2-4 0 0,1-5 1 15,-1-3-1-15,1-3 2 0,-3-8 1 16,-1-2 1-16,-2-5 2 0,-4-1-1 15,-5-2 1-15,0-1 2 0,-4 0-3 0,-1-1 1 16,-2 0-1-16,0 1-2 0,-1 5-2 16,-2-2-4-16,1 6 5 0,-1 1-5 15,0-2 5-15,0 8-2 0,0 1-3 16,0 5-1-16,0-1-1 0,-1 1 0 16,-7 0 3-16,-2 6 5 0,-3 8-2 0,5 4 4 15,2 2-3-15,1 1 0 0,5 2-2 16,0-2 0-16,0 0 0 0,3-3-2 15,2-4 0-15,-1-2 1 0,1-4 0 16,-4-5 1-16,2 2 1 0,2-5 2 16,0 0 0-16,5 0 1 0,3-10 1 15,-3-2-1-15,2-6 1 0,-4-2 1 16,-5-1-1-16,-3 0 1 0,0-2-1 16,-7 0-5-16,-5-1 4 0,-1 1-7 15,-4 2 7-15,0 3-4 0,4 4 1 0,2 4-3 16,3 3-10-16,5 4-23 0,0 0-23 15,3 3-9-15,0 0-5 0,0 0 12 16,0 0 12-16,11 5 11 16,6 3 12-16,6 0 15 0,3-3 10 0,3-3 4 15,-1-2 3-15,3 0 4 0,-5-5 11 0,-1-4 16 16,-4-2 15-16,-2-2 16 16,-3-1 9-16,0-1-2 0,-3-2-8 15,-4 6-16-15,0 1-18 0,-3 2-14 16,2 4-11-16,-1-3-6 0,4 7-2 0,4 0-2 15,1 5 1-15,3 9 1 0,1 4-1 16,-5 5 1-16,-1 1 1 0,-4 2 0 16,-3 0 1-16,-1-8 3 0,-5 0-3 15,1-4 5-15,-2-8-3 0,1 1 0 16,-1-7 3-16,0 0 1 0,0 0 1 0,0 2-4 16,0-2 1-16,0 0-10 15,2-2 4-15,2-11-4 0,3-9 3 16,8-3 2-16,-1-1 0 0,5 2 0 15,0-1 0-15,1 3 0 0,2 0-2 0,-3 1 2 16,1 1-2-16,0 4 1 0,-3-1 1 16,1 2 0-16,-7 4 0 0,-5 5-1 15,-1 3 1-15,-5 3-2 0,0-1 0 16,0 1-5-16,2 0 1 0,0 0-1 16,-1 0 1-16,2 0 3 0,-2 4 1 0,1 8-1 15,1 5 1-15,-2-7 0 0,2 7 0 16,0-8-1-16,3 0 3 0,2 3-2 15,4-4 2-15,3 1 2 0,-2-2-2 16,4-6 3-16,5-1 0 0,2-1-1 16,8-8 1-16,-2-1 0 0,1-2-1 15,-4-2 0-15,-1-1-1 0,-5 1 1 16,-1-1-1-16,-4 0 2 0,-8 5-1 16,0-3 0-16,-5 6 0 0,-3-5-3 15,0-2-2-15,-9 2-2 0,-5-2-1 0,-4 8-1 16,-4 5-2-16,-4 1 3 0,-1 9 0 15,2 7 3-15,-1 4 1 16,3 6 0-16,6 3 1 0,7 1-2 16,7 4 2-16,4-2 1 0,18-2 1 0,10-5 3 15,8-3 0-15,10-7 2 0,8-3-1 16,4-6-1-16,0-3 1 0,-2-3-5 16,-9 0-2-16,-5 0-1 0,-16-1-8 15,-8-2-25-15,-8 0-61 0,-8 1-128 16</inkml:trace>
  <inkml:trace contextRef="#ctx0" brushRef="#br0" timeOffset="-140081.16">5184 3432 108 0,'0'0'39'0,"0"0"-15"0,0 0-16 16,0 0-20-16,0 0-18 0</inkml:trace>
  <inkml:trace contextRef="#ctx0" brushRef="#br0" timeOffset="-138722.54">3071 3473 6 0,'0'0'16'0,"0"0"0"16,0 0 2-16,0 0-2 0,0 0-4 16,0 0-5-16,0 0-5 0,0 0-2 15,-16-9-2-15,15 7 2 0,1 2 0 0,-2-2 1 16,2 2 0-16,-1-1 3 0,1 1 3 15,-3-2 2-15,3 2 1 0,0-1-3 16,0 1-4-16,-3 0-4 16,3 0-2-16,0-1 0 0,0 1 0 0,0 0 2 15,0 0-1-15,0 0 1 0,0 0 0 16,0 0 1-16,0 0-1 0,0 0 1 16,0 0 1-16,0 0 1 0,0 0 2 15,0 0 0-15,0 0-3 0,0 0-1 16,0 0-6-16,0 0 0 0,3 0 0 0,-3 0 0 15,0 0 2-15,0 0 0 0,3 0-1 16,-2 0 2-16,5 0 1 0,1 0 1 16,-1 0 0-16,6 0 1 0,-8 0 0 15,10 0 0-15,-2 0 1 0,-6 0 1 16,0 0 2-16,-1 0-1 0,1 0 1 0,-3 0-2 16,9-2 0-16,-8 2-4 15,6-1 1-15,2 1-2 0,-2 0-1 16,10 0-3-16,-1 0 0 0,-3 0-2 15,1 1 0-15,1 1-1 0,0-2 0 0,5 0 3 16,-8 0 2-16,5 0 4 0,-2 0 2 16,-6 0 0-16,6-3 3 0,-4 1-1 15,-5 1 2-15,5-3-3 0,-5 3-1 16,1-1-2-16,0 1 1 0,2-1 0 16,-2 1-1-16,3 0 1 0,-1-1 0 0,5 0-1 15,-7 1 1-15,9-2 1 0,-2-2-1 16,3 2 2-16,6-1 0 0,-4-1 0 15,0 2 0-15,-5 0 2 0,-2 2-2 16,-5-1 1-16,4 1-3 0,-2-1-1 16,1 2-1-16,-3 0 0 0,2 0 0 15,-1 0-2-15,2 0 2 0,-3 0-1 16,3 0 1-16,-4 2 2 0,5-2 0 16,-2 1 0-16,2-1 1 0,5 0-2 15,1 0 1-15,-2 0 1 0,2 0-2 0,0 0 1 16,-7-1 0-16,6 1-3 0,0 0 3 15,-5 0-3-15,5 0 0 0,0 0-2 16,0 0-9-16</inkml:trace>
  <inkml:trace contextRef="#ctx0" brushRef="#br0" timeOffset="-137842.65">5263 3386 43 0,'0'0'23'16,"0"0"-4"-16,0 0-4 0,0 0-1 15,0 0-3-15,0 0-1 0,0 0-3 16,0 0-1-16,0 0-3 0,0 0 1 16,-17-9-4-16,14 7-1 0,3 2-2 15,-1-1 0-15,1 1-2 0,-2 0 1 0,1 0 2 16,-1 0 0-16,1 0-1 0,-1 0 1 15,1 0 1-15,-2 0 1 0,3 0 3 16,-3 0-3-16,3 0 3 16,-3 0 5-16,3 0 5 0,-1 0 6 0,-1 0 6 15,0 1-5-15,0-1-1 0,1 0-3 16,-1 0 0-16,1 0 0 0,-2-1-1 0,0-3-2 16,0-1-4-16,3 2-2 15,0 3-3-15,-3-2-2 0,3 2-5 16,0-1-4-16,0 1-7 0,0-2 0 0,-1 2 2 15,1 0 5-15,0 0 6 0,0 2 1 16,0 6-2-16,0 3 0 0,0 3 1 16,0-3 0-16,0-1 3 0,0-5-2 15,0 0 3-15,0-5 0 0,0 0 5 16,0 0 6-16,0 1 3 0,0-1-2 0,0 0-2 16,0 0-5-16,0 0-1 15,0-6-2-15,0-5 3 0,0 2-2 16,-2 3 0-16,1-4-3 0,-1 5 0 15,1-1-1-15,1 2-2 0,0 4 0 0,-2-2-4 16,2 2-2-16,0-2-6 0,0 2 2 16,0-1 1-16,0 1 4 0,0 0 1 15,0 0 3-15,0 0 0 0,0 0 0 16,0 5 2-16,0-1-1 0,0 2 2 16,0-1 4-16,0-5 8 0,0 0 4 0,0 0 4 15,0 0-3-15,0 0-1 0,0 0-4 16,0-4-1-16,0-1-2 15,0-1-5-15,0-6-5 0,0 7-12 0,0 0-21 16,-1 1-45-16,-6 4-144 0</inkml:trace>
  <inkml:trace contextRef="#ctx0" brushRef="#br0" timeOffset="-136911.9">3146 3475 196 0,'0'0'22'0,"0"0"1"0,0 0 4 16,0 0-3-16,0 0-7 0,0 0-7 15,0 0-8-15,0 0-3 0,0 0 1 16,-30-13 3-16,30 13 4 0,16 0 1 16,4 0 0-16,9 0-1 0,3 0-4 15,1 0-2-15,3 0 0 0,-1 0-1 0,-2 0 2 16,2 0 1-16,-2 0-2 0,-4-2 1 15,0-1-1-15,-13 1 2 0,1-1 1 16,-8 1 3-16,-3 1 2 16,-1 1 1-16,-5 0-2 0,3-4-4 0,2 3-4 15,2-4-2-15,10 1-3 0,-2-1 2 16,6 0 0-16,4 1 3 0,0 0-1 16,2 0 1-16,5 0 0 0,0 0 0 15,0-1 0-15,-2 2-1 0,2 1-4 16,0 1-1-16,-3 1-6 0,-2 0 1 0,2 0-3 15,0 1 1-15,-2 1-2 0,2 1-1 16,3-1-8-16,4-2 0 0,7 1-4 16,4-1 2-16,3 0 6 0,5 0 7 15,-1 0 6-15,1 0 4 0,-2-3 3 16,-2 1 0-16,-2-1 0 0,0 0 1 0,-5 0-2 16,-5 0 1-16,-6 2 0 15,-1-2 0-15,-3-1 2 0,-9 3 1 16,0-2 0-16,-1 2-1 0,1-2 1 15,8 0-2-15,-4-1 0 0,1 3 1 0,1-1 0 16,0 1 0-16,1-1 0 0,-2 1 1 16,-1-2 1-16,-9 1 1 0,4 2-1 15,-9-1-1-15,3 1-3 0,0 0-2 16,-7 0-2-16,0 0-2 0,-6 0-2 16,1 0-7-16,2 3-33 0</inkml:trace>
  <inkml:trace contextRef="#ctx0" brushRef="#br0" timeOffset="-136255.03">1696 3488 359 0,'0'0'23'0,"0"0"3"16,0 0 3-16,0 0-6 0,0 0-4 16,0 0-14-16,0 0-7 0,0 0-5 15,0 0-1-15,-22-35 1 0,24 41 4 16,8 9 2-16,1 6 1 0,2 5-1 16,0 2 1-16,-4 2-2 0,5 0 2 0,-2 0 0 15,-2-1 0-15,2-3 0 0,-5-3 0 16,2-6 0-16,-1-3 0 0,-5-5 0 15,0-5 2-15,0 1 3 0,-3-5 7 16,0 0 3-16,4 0 2 0,7-9-2 16,1-10-5-16,6-9-1 0,-1-9-3 15,1-5-3-15,2-4 3 0,0 0-5 16,-1 1-1-16,1 6 2 0,-1 4-4 16,-9 6 1-16,0 11-4 0,-5 7-10 15,-3 8-31-15,-2 3-22 0,0 0-27 0,3 3-41 16,0 10-52-16</inkml:trace>
  <inkml:trace contextRef="#ctx0" brushRef="#br0" timeOffset="-135755.03">2199 3723 305 0,'0'0'16'0,"0"0"5"0,0 0 2 0,0 0-7 15,0 0-10-15,0 0-10 0,0 0-5 16,0 0 3-16,0 0 3 0,13-6 3 16,-7 27 1-16,1 4-2 0,-2-1 2 15,-4 2-1-15,-1 0 0 0,0-2 2 16,0-6-2-16,0 0 0 0,0-5-2 16,0-1 0-16,0 0 1 0,0-8-3 15,0 2 5-15,0-6 2 0,0 0 1 16,0 0 8-16,0 2 6 0,0-1 9 15,0 1 5-15,0-2-8 0,0 0-7 0,0-2-8 16,0-13-10-16,10-7 0 0,0-8 2 16,-1 3-2-16,4-1 3 0,-3 0 2 15,0 1 0-15,3-2 1 0,0 0 2 16,3 2 2-16,-1-1-2 0,-1 3 1 16,-1 3-2-16,1 3-1 0,-5 7-2 0,0 1-2 15,-3 5-1-15,-2 3 0 0,3-1-1 16,-4 3 0-16,3 0 0 0,3 1 0 15,2 0-1-15,2 4 1 0,4 7 1 16,-2 1-1-16,-2 5 1 0,0 1-2 16,-3 3 0-16,0 4 1 0,2 0 0 15,-2 4 0-15,0 0-1 0,0 0-3 16,-1-1 3-16,4 0 0 0,-6 1-2 16,3-2-2-16,0-1-9 0,-4-2-18 15,1-2-15-15,-1-7-19 0,0-2-22 0,1-4-19 16,-4-4-26-16</inkml:trace>
  <inkml:trace contextRef="#ctx0" brushRef="#br0" timeOffset="-135580.72">2324 3880 412 0,'0'0'43'0,"0"0"-20"0,0 0-11 0,0 0-7 15,0 0-3-15,0 0 1 0,85-28-6 16,-35 19-3-16,5 1-18 0,2 1-97 16,4-1-108-16</inkml:trace>
  <inkml:trace contextRef="#ctx0" brushRef="#br0" timeOffset="-134468.52">5266 3487 6 0,'0'0'14'0,"0"0"-5"15,0 0-4-15,0 0-3 0,0 0-3 0,0 0-1 16,0 0-6-16,-4 106-6 0</inkml:trace>
  <inkml:trace contextRef="#ctx0" brushRef="#br0" timeOffset="-134299.87">5447 5239 45 0,'0'0'-35'0</inkml:trace>
  <inkml:trace contextRef="#ctx0" brushRef="#br0" timeOffset="-134131.41">5479 6677 219 0,'0'0'2'16,"0"0"-5"-16,-8 85-4 0,8-43-6 15,0 8-14-15,3 11-5 0,2 6-6 16,1 8-3-16,-2 5-19 0</inkml:trace>
  <inkml:trace contextRef="#ctx0" brushRef="#br0" timeOffset="-133703.84">5512 9639 101 0,'0'0'18'0,"0"0"-7"0,0 0-3 15,0 0-1-15,-3 87 3 0,3-74 1 16,0 1 2-16,0 5 2 0,0 1 3 15,0 4-5-15,0 0 1 0,-1 2-5 16,-2 3-5-16,1 0-1 0,1 1-5 16,-1 2 0-16,2-3-1 0,0-2 1 15,0-2 3-15,0-4 1 0,0-1 4 16,2 0 5-16,1-1 2 0,0 2 1 16,1-1-1-16,-1 2-2 0,3-3-2 15,-2 2-2-15,0-7-4 0,-1 1 1 0,-3-4-3 16,3-7 1-16,-3 7-1 15,0-5-2-15,0-2 1 0,0 9-5 0,0-7-5 16,0 6-6-16,0 2-11 0,0-2-14 16,0 0-14-16,0-6-22 0</inkml:trace>
  <inkml:trace contextRef="#ctx0" brushRef="#br0" timeOffset="-132763.54">5236 11006 402 0,'0'0'63'16,"0"0"-11"-16,0 0-13 0,0 0-9 15,0 0-10-15,0 0-8 0,0 0-5 16,0 0-4-16,-19-88 0 0,36 70-2 0,5 4 1 16,8 0-1-16,4 4-1 0,3-1 0 15,1 4-2-15,4 2-2 16,-3 3 0-16,0 2-4 0,-1 0-3 15,-5 4-6-15,-1 4-13 0,-5-3-13 0,-10 0-20 16,-6-2-7-16,-7-1 6 0,-4-2 11 16,0 0 14-16,0 0 15 0,-3 0 9 15,-10 0 9-15,-9 0 16 0,-4-7 9 16,2 0 9-16,2-2 7 0,0-2 7 16,2 0 5-16,7 4 1 0,3-2-6 0,0 5-6 15,7 0-11-15,0 3-13 0,3 1-9 16,-1-2-4-16,1 2-4 0,-2 0 0 15,1 12 3-15,1 8 2 0,0 7 0 16,3 5-1-16,4 3 1 0,3 3-2 16,-3 2 2-16,2-1-2 0,-3-1 1 15,2 1-2-15,-2 1 1 0,0 0 0 16,0-1-6-16,1-1-1 0,0-3-15 16,2-2-16-16,-3-6-11 0,-2-5-19 15,-1-4-13-15,2-6-5 0,-5-2 1 0</inkml:trace>
  <inkml:trace contextRef="#ctx0" brushRef="#br0" timeOffset="-132199.41">5441 11473 211 0,'0'0'86'0,"0"0"-5"15,0 0-11-15,-78-5-13 0,68 2-17 16,4 1-16-16,3 2-13 0,3 0-5 16,0-1-4-16,12-3 1 0,12-1-2 15,14-2-1-15,11 1-4 0,6-1-2 16,6 0-3-16,4 0-5 0,-3-1-4 0,-2 1-9 15,-7-2-6-15,-7 0-3 0,-4 1-1 16,-7-1 11-16,-8-2 11 0,-8 6 15 16,-9-5 12-16,-4 3 6 0,-6 2 2 15,3-4 1-15,-3-2-2 0,0 1 0 16,-6-4-2-16,2 5 3 0,-5 2-4 0,2 0-1 16,6 4-2-16,-2 0-8 15,3 3-4-15,-5 0-2 0,1 3-2 16,-5 9 1-16,-1 8 2 0,3 6-1 15,-2 4 1-15,3 4-1 0,-2 4 1 0,-1 1-1 16,5 2 1-16,-2 0-1 0,-1-1 1 16,1-4-1-16,2-3 2 0,-1-5-2 15,2-9 1-15,2-8-1 0,1-5 1 16,0-6 2-16,-2 0 1 0,2 0 5 16,0 0 0-16,0 0-2 0,0-1-2 0,2-16-3 15,7-9 2-15,1-9 0 0,3-3-2 16,-3 0 3-16,4 0 0 0,-5 2 7 15,1 3-2-15,-3 1 2 16,-1 0 0-16,0 4-1 0,-3 9 0 0,0-1 2 16,-2 9-4-16,2-1-2 0,-1 2-1 15,-1 5-3-15,-1 0-2 0,0 5-2 16,0-1-1-16,0 1 0 0,3 0 0 16,4 0 1-16,2 0 1 0,4 8 0 15,1 5-1-15,1 2 1 0,-1 5-2 16,-1 3 1-16,0 3 2 0,0 4-2 0,3 3 1 15,-3 4-5-15,4 1 0 0,-1 0-7 16,0-2-9-16,2 1-19 16,-1-4-23-16,-4-4-34 0,3-2-46 0,-6-7-85 15</inkml:trace>
  <inkml:trace contextRef="#ctx0" brushRef="#br0" timeOffset="-132063.62">6005 11609 568 0,'0'0'26'0,"0"0"-11"0,0 0-11 16,0 0-3-16,120-84-6 0,-50 69-14 15,12 0-76-15,9 3-158 0</inkml:trace>
  <inkml:trace contextRef="#ctx0" brushRef="#br0" timeOffset="-131215.37">12174 4106 194 0,'0'0'11'0,"0"0"10"15,0 0 11-15,0 0 3 0,0 0-2 16,0 0-9-16,0 0-7 0,0 0-4 16,0 0-4-16,-39 25-1 0,35-17-2 15,1 0-2-15,1-4 1 0,-1 5 2 0,2-4-2 16,-1 0 2-16,0 5-1 0,2-4-2 15,-2 3-2-15,1 2-5 0,1 1-12 16,0-1-39-16,0-2-91 0,7-3-75 16</inkml:trace>
  <inkml:trace contextRef="#ctx0" brushRef="#br0" timeOffset="-130418.15">3268 4241 93 0,'0'0'13'0,"0"0"4"15,0 0 3-15,0 0 3 0,0 0-2 16,0 0 1-16,0 0 2 0,0 0-3 0,0 0-2 16,0-28-5-16,0 27-3 0,-2-1-4 15,2 1-3-15,0-1 0 0,0 1-2 16,0 0-2-16,0-1 0 15,0 1 2-15,0-1 4 0,0 0 2 0,0 1 2 16,11-4-2-16,6 2-5 0,4-1-3 16,4 1 0-16,6 1-4 0,6-1-1 15,5 0-4-15,7 2-10 0,6-2-21 16,3-1-26-16,4 1-21 0,-4 0-19 16</inkml:trace>
  <inkml:trace contextRef="#ctx0" brushRef="#br0" timeOffset="-130230.95">4621 4056 187 0,'0'0'34'16,"0"0"-9"-16,0 0-11 0,93-2-8 15,-63 2-5-15,5 2-2 0,4 1-1 0,7 1-5 16,5 1-9-16,1-2-14 0,4 0-14 15,1-3-15-15,-1 0 4 16,3 0 5-16</inkml:trace>
  <inkml:trace contextRef="#ctx0" brushRef="#br0" timeOffset="-130071.46">6413 4039 118 0,'0'0'14'0,"0"0"-10"0,117 21-10 16,-76-13-12-16,-1-1-21 0,-1-1-34 15</inkml:trace>
  <inkml:trace contextRef="#ctx0" brushRef="#br0" timeOffset="-129899.9">8132 4088 94 0,'0'0'13'16,"81"3"-9"-16,-39-1-5 0,2 0-8 16,3 1-6-16,2-3-16 0,4 2-21 0</inkml:trace>
  <inkml:trace contextRef="#ctx0" brushRef="#br0" timeOffset="-129599.61">11882 4065 42 0,'0'0'2'0,"123"0"-9"16,-72 0-21-16</inkml:trace>
  <inkml:trace contextRef="#ctx0" brushRef="#br0" timeOffset="-129004">1881 4572 386 0,'0'0'37'16,"0"0"-4"-16,0 0 1 0,0 0-7 15,0 0-8-15,0 0-7 0,0 0-6 16,0 0-7-16,0 0-6 0,-12-49 0 16,11 49 0-16,1 2 6 0,-2 13 1 15,2 8 4-15,0 7-3 0,0 0-2 16,2-1 2-16,2 0-1 0,2-3-1 0,4-3-3 15,0-5 5-15,-1-5-4 0,0-2 5 16,-2-5 3-16,3-3-2 0,0 0 9 16,2-3-4-16,5-7 5 0,-1-10-5 15,4-9-1-15,-1-6-3 0,-3-4 0 16,4-3-3-16,-1-3-2 0,-3 3 1 16,0 3-3-16,-3 4 1 0,-3 6-1 15,-3 9-10-15,-1 6-26 0,-3 8-40 0,-3 3-41 16,0 0-41-16</inkml:trace>
  <inkml:trace contextRef="#ctx0" brushRef="#br0" timeOffset="-128365.04">2316 4780 509 0,'0'0'26'0,"0"0"3"0,0 0-1 16,0 0-3-16,0 0-9 0,0 0-13 15,0 0-6-15,0 0-2 0,0 0 2 16,0 0 1-16,26 36 2 0,-17-4 0 16,1 4-1-16,-3 1-1 0,-1 1 1 15,0-2-3-15,0-1 0 0,1-3-6 16,-3-3-5-16,5-2-14 0,-2-4-14 16,0-8-19-16,-1-1-11 0,-3-7-5 15,0-3 2-15,0 0 19 0,-3-4 6 0,3 0 15 16,3-8 14-16,2-5 5 0,-1-7 17 15,-2-3 12-15,-4-3 9 0,-1 1 10 16,0-4 10-16,0 0 2 0,-1-1 4 16,-4 1 3-16,1 1 3 0,-2 3 1 15,-1 2-3-15,1 2-7 0,2 7-5 0,-2 0-11 16,3 5-5-16,2 4-3 16,-1 1-4-16,1-2-4 0,1 0-6 15,0-3-3-15,0-5-2 0,10 5-1 16,6-3 0-16,6 1-1 0,4 2 1 0,4 3 1 15,3 0-2-15,2 4-3 0,-2 2 0 16,1 0-1-16,-7 0-1 0,-4 5 0 16,-7 0-5-16,-3 2-1 0,-7 1 0 15,-6 4 3-15,0 9 3 0,-15 2 1 16,-8 6 3-16,-6-2-5 0,-1-1 5 0,-2-3-1 16,0-4 1-16,3-1 4 0,2-4-2 15,10-5 0-15,8-4 0 16,3-2 1-16,6-3-3 0,0 0-1 15,0 0 1-15,0 1-3 0,0 6 5 0,3 3 2 16,7 4 2-16,9 3-2 0,1-4 0 16,9-1-3-16,0 2 1 0,3-2 0 15,-2 0 0-15,3 1 4 0,-4 0-2 16,-5 1 2-16,-3-1-3 0,-5-3 0 16,-9-3 1-16,-5 2 3 0,-5 5 0 0,-17 6 5 15,-15 7-6-15,-14 1 4 0,-15 0-6 16,-10 3-4-16,-8 1-25 0,-12 2-94 15,-3 3-130-15</inkml:trace>
  <inkml:trace contextRef="#ctx0" brushRef="#br0" timeOffset="-127597.27">12102 4185 212 0,'0'0'23'0,"0"0"6"15,0 0 4-15,0 0 0 0,0 0-7 16,0 0-6-16,0 0-8 0,0 0-3 16,0 0-4-16,0 0 0 0,-28-29 5 15,27 30 0-15,-1 15-3 0,1 8 0 16,1 9-5-16,0 5-2 0,0 5-2 0,3 7-1 15,0 6-2-15,1 9-9 0,-1 6-24 16,0 14-34-16,-3 8-50 0</inkml:trace>
  <inkml:trace contextRef="#ctx0" brushRef="#br0" timeOffset="-127252.53">12041 6214 550 0,'0'0'19'0,"0"0"-11"16,0 0-3-16,0 0-2 0,0 0-1 16,0 0-4-16,0 0-1 0,0 0 1 15,0 0-1-15,0 0 4 0,0 82-3 16,7-44-3-16,3 7-3 0,-1 5 0 16,3 9 1-16,-1 4 0 0,1 8-5 0,-2 5-8 15,3 10-13-15,-3 3-14 0,-3 3-32 16,2 3 4-16,-3-3 13 0,-5-4 16 15,2-3 31-15,-3-6-9 16,0-6 3-16,0-9 7 0,-3-11 9 0,0-12 24 16,0-15 10-16,-1-11 8 0,4-9 2 15,0-6-6-15,-1 0-12 0,1 0-10 16,0 6-9-16,-2 0-3 0,2 9 0 16,0 8-1-16,-1 6 0 0,1 13-2 15,-2 5-1-15,1 8-5 0,1 9-9 0,0 9-29 16,0 7-2-16,0 8-18 0</inkml:trace>
  <inkml:trace contextRef="#ctx0" brushRef="#br0" timeOffset="-126920.88">12108 8942 416 0,'0'0'53'0,"0"0"-22"0,0 0-21 16,0 0-10-16,0 0-3 0,0 0 0 15,0 0 3-15,-14 94-2 0,14-63 0 16,0 2 2-16,0 2-7 0,0 2 4 0,0 3-5 15,0 2-5-15,0 1-4 0,2 1-23 16,1 1 0-16,0 1 3 0,-2-3 5 16,2-4 24-16,0-3 2 0,-1-4 4 15,-1-9 3-15,-1 0 3 0,0-9 4 16,0-9 4-16,0 4 3 0,0-9 0 16,0 4-4-16,0 2-5 0,0 0-6 0,0 6 0 15,3-2 0-15,0 7 0 16,-1 6 1-16,1 1-1 0,0 2 3 15,-1 3-1-15,-1 3-1 0,1 1 1 0,-1 4 0 16,2 1-2-16,-3 4 1 0,3 0-1 16,-3 0-1-16,0-4-1 0,0-2 2 15,0-4-1-15,-3-2-2 0,0-8-6 16,0-3-23-16,3-3-67 0,0-9-103 16</inkml:trace>
  <inkml:trace contextRef="#ctx0" brushRef="#br0" timeOffset="-126169.18">12155 10581 186 0,'0'0'49'0,"0"0"-5"0,0 0-9 16,0 0-4-16,0 0-4 0,0 0 1 15,0 0 1-15,0 0-7 0,0 0-2 0,-1-41-4 16,1 35-6-16,1-2-3 0,9-4-1 15,9-1-2-15,11-1 1 0,7 1 0 16,6 0-1-16,3 1-4 16,1 2 0-16,-1 3-3 0,-6 1 0 0,-2 5-6 15,-5 0-7-15,-5 1-18 0,-8 0-23 16,-8 0-32-16,-6 0-21 0,-6 0-31 16</inkml:trace>
  <inkml:trace contextRef="#ctx0" brushRef="#br0" timeOffset="-125789.22">12420 10454 212 0,'0'0'29'0,"0"0"-16"15,0 0-10-15,0 0-5 0,0 0 2 16,0 0 4-16,0 0-1 0,0 0 4 0,0 0-2 16,-19 91 2-16,19-65-2 15,0 1-4-15,0-1 3 0,0 1-6 16,3-1 1-16,0 0-1 0,1-1-2 15,2 0-1-15,0-3-4 0,-1 0-5 0,0-7-7 16,-2-5-9-16,0 0-6 0,-2-6-6 16,1 1 2-16,-1 1 9 0,-1-6 12 15,0 0 12-15,0 0 5 0,0 2 2 16,0-2 2-16,0 1-4 0,-12 0 5 16,-6 2 1-16,-7-1 1 0,1-1 6 0,-4 3 4 15,-1-3 10-15,-1 4 8 0,-1-3 7 16,4 3 6-16,1 0-2 0,7-2-3 15,3 1-8-15,9-1-8 0,1-1-9 16,2-1-8-16,4-1-7 0,-3 0-2 16,3 5 1-16,13 2 3 0,9 0-1 15,11-1-2-15,16-6-2 0,6-2-4 16,6-7-9-16,5-3-26 0,-1-3-49 16,-1 0-105-16</inkml:trace>
  <inkml:trace contextRef="#ctx0" brushRef="#br0" timeOffset="-125569.88">12847 10698 334 0,'0'0'46'16,"0"0"-16"-16,0 0-16 0,0 0-11 15,0 0-7-15,0 0-2 0,0 0 4 16,0 0 2-16,0 0 0 0,-2 17 1 0,2 8-1 15,2 6-1-15,-1 2 1 0,-1 5-1 16,3 3-1-16,-2 2-4 0,2-2-3 16,-1-2-13-16,2-4-16 0,-1-9-31 15,0-2-41-15</inkml:trace>
  <inkml:trace contextRef="#ctx0" brushRef="#br0" timeOffset="-125110.16">12818 10821 272 0,'0'0'55'15,"0"0"-6"-15,0 0-4 0,0 0-6 16,0 0-6-16,0 0-7 0,-15-79-8 16,15 69-7-16,0-1-4 0,4-5-3 0,7 4-2 15,6 4-2-15,3-3 0 0,3 3 0 16,3 4 0-16,2 2-2 0,-1 2 0 15,-1 0 0-15,-2 2-1 0,-4 5-2 16,-3 4 0-16,-7-4-2 0,-4 6 0 16,-2-3-5-16,-4 2-2 0,0 5-5 15,0-6 3-15,-4 3 0 0,0-6 4 16,-4-1 3-16,0 0 3 0,-2-2 3 16,-1-1 2-16,-1-2 2 0,-6 2 1 15,7-2 0-15,-1-1 3 0,3 1-1 0,5-1-1 16,-2 1-2-16,2-1-3 0,4-1-1 15,-3 0 1-15,3 0 1 0,0 7 1 16,0 3 0-16,10 4 0 16,0 2 0-16,3-1 1 0,3 1-2 0,0-1 1 15,1 0 0-15,1 2 1 0,1-2 0 16,-1 0 0-16,0 0-1 0,-1-2 0 16,-5-5 0-16,-5 2-1 0,1-4 1 15,-5-3 1-15,-3 7 2 0,-4 1 0 16,-18 8 0-16,-12 3-2 0,-15 1-6 0,-11 1-33 15,-12 2-131-15,-9 3-50 0</inkml:trace>
  <inkml:trace contextRef="#ctx0" brushRef="#br0" timeOffset="-124098.16">5165 3437 43 0,'0'0'10'0,"0"0"-8"15,0 0-3-15,0 0 0 0,0 0-2 0,0 0 3 16,0 0 1-16,0 0 3 0,0 0 3 15,-16-2-1-15,10 2 2 16,2 0 1-16,-2 0 5 0,3 0 3 16,3 0 6-16,-1 0 3 0,1 0 1 0,-3 0-1 15,2 2-5-15,-1-2-2 0,1 0-8 16,-1 1-2-16,1-1-2 0,1 0-3 16,-2 1 2-16,2-1-1 0,-1 0 1 15,1 0 1-15,-3 0 3 0,3 0 5 16,0 2 0-16,0-2-3 0,-3 0-6 0,3 0-10 15,0 0-5-15,-3 6-9 0,-6 6-60 16,-5 6-111-16</inkml:trace>
  <inkml:trace contextRef="#ctx0" brushRef="#br0" timeOffset="-119473.02">3538 13795 374 0,'0'0'17'0,"0"0"8"16,0 0 7-16,0 0-1 0,0 0-7 15,0 0-8-15,0 0-9 0,0 0-5 16,0 0-1-16,-62-24 0 0,65 24 1 16,14-2-1-16,11 2 2 0,12-3-2 15,5 0-1-15,7-3-1 0,4-2-2 0,1-2 0 16,1-4-1-16,-2 0-3 0,-2-1 1 15,-7-2 0-15,-5 0 2 16,-10 2 2-16,-6-1 4 0,-13 4 1 16,-3-2 4-16,-10-1 0 0,0 0 3 0,-4-5-1 15,-3 5 0-15,-2 2 2 0,0 4 0 16,1 3-2-16,2 3-2 0,3 0-3 16,3 3-4-16,0-1-2 0,-3 1-4 15,-1 4 1-15,-1 10 2 0,2 9 0 16,3 7 2-16,0 3 1 0,8 7-1 0,-1 2 1 15,2 3-1-15,1 3 0 0,0 1 5 16,0 2-4-16,3 2 0 0,-3-1-4 16,2-4-11-16,-1-1-7 0,-2-2-13 15,0-6-12-15,-1-4-9 0,-5-3-6 16,-3-3 1-16,0-5 6 0,-4-1 4 0,-12-4 8 16,-4-1 11-16,-5 1 8 0,-5-2 14 15,-8-4 11-15,-4-1 12 16,-3-4 14-16,-4-2 20 0,0-2 16 15,4-1 6-15,3-3 3 0,5 0-10 0,12 0-13 16,11 0-18-16,8 0-15 16,6 0-13-16,0-1-4 0,10-5-1 0,16-5 2 15,13-6 0-15,15 1-1 0,8-4-1 16,9-2-4-16,4-1 1 0,2-1-3 16,-1 1-1-16,-5 0-2 0,-3 3-2 0,-13 4 1 15,-6 1 4-15,-13 1 2 0,-14 6 6 16,-12 2 6-16,-1 0 1 0,-6 1 3 15,-2 1 1-15,2 1 1 0,-3-3 1 16,0 1 0-16,0 1 2 0,-1-1-5 16,1 5-1-16,-2-1-5 0,2 1-4 15,-1-2-2-15,-1 2-1 0,-1 0 0 16,-1 10 1-16,-2 14 2 0,2 6 0 16,-1 8 0-16,-2 3-1 0,3 1 1 15,-3 1 0-15,1-2 0 0,-4-2-2 0,4-4 2 16,0-3 6-16,0-6-6 0,3-8 5 15,-1-7-4-15,4-6 2 0,0-5 1 16,0 0 1-16,0 0 3 16,0 0 1-16,0 0-6 0,0-1-2 0,0-16 1 15,7-10-6-15,2-8 8 0,5-3-2 16,-2-1-1-16,1-2 2 0,0-2-1 16,-3 1 0-16,3-1 1 0,-3 4 2 15,1 4 0-15,-4 3 3 0,6 6-2 16,-9 8 2-16,5 3-4 0,-5 6-2 0,-1 4-2 15,3-2-1-15,-2 4 0 0,-1-1 0 16,0 3 0-16,3 1-1 0,4 0 1 16,1 5 0-16,4 8-1 0,-1 6 1 15,-2 5-2-15,1 8 2 0,-3 4 1 16,2 4-2-16,-1 3 2 0,-1 1-2 0,3 1-1 16,-1-1-1-16,-2-2-2 0,6-2 0 15,-6-2-6-15,4-3-5 0,-5-5-8 16,0-5-10-16,-3-6-5 15,1-6-7-15,-6-3-7 0,2-6-10 0,-3 1 3 16,0-5-8-16,0 0-9 0</inkml:trace>
  <inkml:trace contextRef="#ctx0" brushRef="#br0" timeOffset="-119339.05">4591 14441 455 0,'0'0'28'15,"0"0"-18"-15,0 0-11 0,0 0-7 16,0 0-13-16,0 0-55 0,98 2-145 16</inkml:trace>
  <inkml:trace contextRef="#ctx0" brushRef="#br0" timeOffset="-118684.85">7134 13298 335 0,'0'0'61'0,"0"0"-8"15,0 0-10-15,0 0-10 0,0 0-14 0,0 0-10 16,0 0-6-16,0 0-3 0,0 0 0 16,0 0 0-16,-5-33 1 0,41 24-1 15,4-2 0-15,4 0 0 0,8 1-5 16,0-2 4-16,-1 1-6 0,-2 0 0 16,-4 1-2-16,-5 2-4 0,-5 1-2 0,-11 2-1 15,-11 2 4-15,-2 1 9 0,-6 1 9 16,-2 0 3-16,4 1 2 0,-7 0 3 15,0-2-1-15,0-2 2 0,0-1 4 16,0 0-2-16,-3-2-2 0,-1 4 0 16,1-2-1-16,0 2-2 0,3 3-1 15,0-1-7-15,0 1-5 0,-2 0-4 16,0-2-6-16,1 2 2 0,-2 2 3 16,-2 13 1-16,1 12 8 0,-2 11-2 15,6 6 2-15,0 3-2 0,0 2-2 0,0 1 1 16,7 0-1-16,2 2 1 0,1-1-3 15,0-1-3-15,-1-1-4 16,1-3-6-16,-1-6-7 0,-2-7-8 16,-1-3-11-16,-3-11-10 0,0-1-8 0,-1-7-15 15,-2-5-4-15,0 5-2 0,0-5 6 16</inkml:trace>
  <inkml:trace contextRef="#ctx0" brushRef="#br0" timeOffset="-118201.23">7343 13918 363 0,'0'0'73'0,"0"0"-14"0,0 0-14 16,0 0-20-16,0 0-13 0,0 0-8 16,0 0-3-16,0 0 0 0,0 0-4 15,-10-23 3-15,50 11-5 0,11-2 4 16,5-1 1-16,6 1-1 0,3-1-3 0,2 1-3 16,-2 1-4-16,-3 1-10 0,-4 2-6 15,-6 2-10-15,-4-2 0 0,-8 4 2 16,-8 2 8-16,-9-1 9 15,-11 3 6-15,-6 2 5 0,-6 0 5 0,0 0 8 16,0 0 5-16,1 0 7 0,-1 0-5 16,3 0 2-16,0-2-1 0,1-1-3 15,2-1 2-15,-2-2-2 16,-1 3 1-16,-1-1 3 0,2-4-1 0,-4 4 0 16,3-1 2-16,0 0-5 0,-3 5-2 0,0-1-2 15,0 1-4-15,1-2-1 0,-1 1-2 16,0-1-1-16,2 1 0 0,-2 1-1 15,0-1 0-15,0 1-2 0,0 0 2 16,-3 5 0-16,-3 9 1 0,0 3 1 16,2-3-2-16,1 1 2 0,1 3-2 15,2 0 2-15,0 6-1 0,0-2 1 16,6-4 5-16,0-1-4 0,6-4 5 16,-4-2-4-16,2-4 1 0,5-4 1 15,2-1-1-15,8-2 2 0,-1-3 0 0,0-8-1 16,0-2-4-16,-1-2 7 0,-5-4-4 15,-4-1 7-15,-2 5 1 0,-8-1-4 16,-4-4 0-16,-6 0-7 16,-13-4-12-16,-10 9-35 0,-14 7-81 0,-13 8-133 15</inkml:trace>
  <inkml:trace contextRef="#ctx0" brushRef="#br0" timeOffset="-110180.1">9480 10437 287 0,'0'0'46'0,"0"0"-4"0,0 0-9 0,0 0-5 15,0 0-9-15,0 0-6 0,0 0-6 16,0 0-4-16,0 0-4 0,-33-6-3 15,31 6 1-15,2 0 1 0,0 0 2 16,0 0 2-16,6 0 0 0,12 0 3 16,3 0-4-16,2 0 2 0,0-3-2 15,-2-1-1-15,-7 0 1 0,2 0 0 16,-6 0 2-16,-1 0 0 0,0 1-1 16,-6 0 1-16,1-2 0 0,1 2 0 15,-2 1 0-15,0-1-1 0,-3 3 2 0,0-2 0 16,0 2 0-16,0-2 3 0,2 1-2 15,-2-1 1-15,0 1-3 0,0-1-3 16,0 1-2-16,0 1-3 0,0-2 1 16,0 2-1-16,0 0 1 0,0 14 2 15,0 7 2-15,0 7 0 0,0 0 0 16,0 3 1-16,1 0 3 0,2 1-4 16,0 3 4-16,3 0-2 0,-2 0-4 15,2-1 4-15,-2-2-2 0,2-4-3 16,-2 1 2-16,2-4-4 0,-1-3 2 0,-1-5 0 15,0-3-3-15,-1-7 2 0,-3-2-1 16,3-1 0-16,-3-4 1 0,0 0 1 16,0 0-1-16,0 5 1 0,-6 3-3 15,-8-1-1-15,-4 1 0 0,-5-4 0 16,-3-1 4-16,0-2 1 0,-1 1 3 0,1-2 2 16,7 2 5-16,0-2 5 0,6 0 6 15,9 0-1-15,-3 0-3 0,7 0-7 16,-2 0-5-16,2 0-3 15,-1 0-4-15,-1 0 1 0,2 0 3 0,3 0 0 16,17 0 1-16,11-6 1 0,11-3 0 16,4-2 0-16,0-3-1 0,2-1 0 15,-2-2-1-15,0-1 1 0,-2 0-1 16,-1 0 1-16,-1 1 0 0,-6 1-1 16,-2 2 1-16,-7 3-1 0,-8 2 1 0,-9 4 0 15,-3 1 1-15,-1 2 0 0,-3 1 1 16,1 0 1-16,-4 1-1 0,0-2-1 15,0 2 0-15,2 0-2 0,-2 0-2 16,0 0 1-16,1 0-2 0,-1 0 1 16,0 0-1-16,-1 6-1 0,-7 8 1 15,-2 2 3-15,3 2-2 0,1 2 0 16,2 1 0-16,1 1 0 0,3-1 0 16,-2-5 2-16,2 1-1 0,0-4 2 15,0-3-1-15,3 0 2 0,-1-5 0 0,1 0 1 16,1-5 2-16,5 0 1 0,4 0 4 15,3-10-1-15,-2-6 2 0,1-4 2 16,-4-4-5-16,-5 0 0 16,-2-2-2-16,-4 2-3 0,0 3-2 0,-6 1-4 15,-8 3-16-15,4 7-32 0,-9 3-76 16,-4 7-128-16</inkml:trace>
  <inkml:trace contextRef="#ctx0" brushRef="#br0" timeOffset="-107119.21">6164 13224 9 0,'0'0'4'0,"0"0"1"16,0 0 5-16,0 0 6 0,0 0 12 15,0 0 5-15,0 0 7 0,0 0-1 16,0 0 2-16,6-24-4 0,-6 22-1 16,2 1-7-16,-2-1-6 0,0 1-10 0,1-1-5 15,-1 0-8-15,0 1-1 0,0-1-2 16,0 1 3-16,0-1 0 0,0 1 1 15,0 0 1-15,0-1 2 0,0 0 2 16,0 1 3-16,0-1 1 0,0 2 5 16,0-1 0-16,0-1-1 0,0 2 0 0,0-1-3 15,0 1-2-15,0-2-3 16,0 2 0-16,0-1-3 0,0 1 0 16,0-2 0-16,0 2 0 0,0-1 0 15,0 1 2-15,0-2-3 0,0 2 1 0,0-1-1 16,0 1-1-16,0-2 2 0,-1 2-3 15,1-1 0-15,0 1 0 0,0-2-1 16,0 2 1-16,0-2 0 16,0 2 0-16,0 0 3 0,-2-1-2 0,2 1 4 15,0 0-3-15,0-1 0 0,0 1 2 16,0 0-3-16,0-2 1 0,0 2 1 16,0 0-2-16,0 0 0 0,0-1 0 15,0 1-2-15,0 0 2 0,0 0-1 16,0-2 1-16,0 2 0 0,0 0 2 0,0 0 0 15,0-1 1-15,0 1 1 0,0 0 1 16,0-2-1-16,0 2 0 0,0 0-1 16,0-2 2-16,0 2 0 0,0-1-2 15,0 1 1-15,0-2 1 0,0 2-2 16,0-1 0-16,0 1-1 0,0-2-2 0,0 2 0 16,0-1-1-16,0 1-1 0,0-2-1 15,0 2 1-15,0 0-2 16,0 0-1-16,-1 0 0 0,-4 0 0 15,-2 11 2-15,-2 6 3 0,-5 5 5 0,-1 4-6 16,-2 1 4-16,1 2-4 0,-1 2-1 16,-3 1 1-16,1 0-1 0,-4 0 3 15,-2 1-2-15,1 0 0 0,0 1 0 16,-2-1 0-16,0 0-1 0,0 1 2 16,2-2-2-16,0-3 1 0,1-2 0 0,0-3 1 15,2-3-1-15,2-3 0 16,0-1 0-16,6-3-1 0,0-5 1 15,4 0 0-15,3-3 0 0,2-3 0 0,-2 2 1 16,2-2-1-16,0 0 0 0,1 0 1 16,3-3-1-16,-2 0 0 0,2 0 1 15,-1 2-1-15,-2-2 1 0,3 1 1 16,-3-1-2-16,3 2 3 0,-3-2-1 16,3 0-1-16,-1 1 0 0,-1-1 2 15,1 0-3-15,-1 1 2 0,1-1 2 0,-2 0-2 16,2 0-1-16,1 2 0 0,0-2-2 15,1 1-1-15,18 1 0 0,13 3-1 16,14-1 3-16,8 2 2 0,9 1-2 16,8-2 0-16,3 3 1 0,5-2-4 15,2 1 9-15,3 3-6 0,0 0 5 16,-6 1-4-16,-9 1-2 0,-12-1 0 16,-8-2-1-16,-14 0 0 0,-11-3 0 15,-8 0-3-15,-4-3-1 0,-5 2-8 16,0-1-21-16,-1 4-31 0,1-1-65 0,-1 1-115 15</inkml:trace>
  <inkml:trace contextRef="#ctx0" brushRef="#br0" timeOffset="-93184.98">29835 12676 150 0,'0'0'40'0,"0"0"1"0,0 0 1 15,0 0-1-15,0 0 0 16,0 0-6-16,0 0-6 0,0 0-7 0,0 0-10 16,0 0-6-16,-65-3-3 0,65 3-5 15,-2-2 1-15,2 2-1 0,-1 0 1 16,1 0 3-16,-3 0 3 0,3 0 5 16,0 0 5-16,4 0 2 0,12 0 0 15,9-3-3-15,7 0-4 0,-2-3-2 0,0 2-1 16,2-3-6-16,-1 3 1 0,-1 0-1 15,-1 0-2-15,-2 1 1 0,1 0-3 16,-11 2-2-16,3 0-5 0,-6 1-4 16,-2-2-11-16,2 0-16 0,-8 2-23 15,0 0-17-15,-6 0-20 0,0 0-3 16</inkml:trace>
  <inkml:trace contextRef="#ctx0" brushRef="#br0" timeOffset="-92876.39">29736 12889 224 0,'0'0'36'16,"0"0"-5"-16,0 0-8 0,0 0-6 15,0 0 0-15,0 0 0 0,0 0 8 0,0 0 7 16,0 0 2-16,43 1-2 0,-7-7-6 16,1-3-8-16,5 0-7 0,-3-2-3 15,2 2-3-15,-1 0-3 0,-5 1 1 16,-3 1-5-16,-5 2 2 0,-9 0-1 16,0 4-1-16,-6-1-1 0,-1 2-4 0,6 0-4 15,-7 0-10-15,5 3-27 0,-1 2-42 16,-4 0-80-16</inkml:trace>
  <inkml:trace contextRef="#ctx0" brushRef="#br0" timeOffset="-92242.99">30623 12328 231 0,'0'0'38'0,"0"0"-9"0,0 0-6 15,0 0-9-15,0 0-4 0,0 0-5 16,0 0-6-16,0 0-4 0,0 0 2 16,0 0 0-16,-4-15 2 0,4 38 4 15,0 9-3-15,0 0 0 0,0 1 0 16,0 2 2-16,0 0 0 0,0 0 0 16,0-2 1-16,0-4-4 0,0-9 2 0,0-8 0 15,0-1 2-15,0-6 4 0,0 2 8 16,0-1 21-16,0-6 12 15,0 0 2-15,1 0-9 0,11-10-19 16,4-9-8-16,7-10-5 0,1-6 0 0,0-4-6 16,2-7 1-16,0-2-4 0,0-4 3 15,0-1 0-15,-2 1-2 0,-2 4 0 16,0 8-2-16,-4 8-2 0,-6 13-3 16,0 6-8-16,-4 8-10 0,1 5-12 15,3 0-21-15,-3 5-11 0,3 10-12 0,-3 5-2 16,-1 5 5-16,-3 2 7 0,-1 2-1 15</inkml:trace>
  <inkml:trace contextRef="#ctx0" brushRef="#br0" timeOffset="-91899.55">31029 12327 17 0,'0'0'70'0,"0"0"-7"15,0 0-6-15,0 0-7 0,0 0-5 0,0 0-1 16,0 0-1-16,0 0-7 16,0 0-2-16,0 0-7 0,45-69-8 15,-45 59-5-15,-4 2-5 0,-1-1-7 16,3 6-1-16,-10 0-2 0,2 3 0 0,-7 0 0 15,-5 9-2-15,3 5 1 0,1 4 1 16,1 3-2-16,2 4 2 0,3-1 0 16,2 3 0-16,1 0 0 0,4 1 0 15,3-2 4-15,2 1-4 0,0-2 4 16,6-3-2-16,5-2-1 0,2-4 3 0,3-4-2 16,2-4 1-16,5-3 0 0,1-5 1 15,5 0 2-15,0-5-3 0,0-7 0 16,0-2 0-16,-4-2-4 15,-4-4 4-15,-1-1-3 0,-5-1 5 0,-2 1-1 16,-4 0 1-16,-4 6-1 0,-3-3-2 16,-2-4-1-16,0 3-2 0,-9-6-4 15,-5 5-2-15,-2 5-4 0,-3 5-9 16,-3 4-9-16,-4 6-11 0,-1 0-15 16,-4 3-12-16,1 4-17 0,0 4-13 0,1-2-31 15</inkml:trace>
  <inkml:trace contextRef="#ctx0" brushRef="#br0" timeOffset="-91616.9">31450 11985 370 0,'0'0'46'0,"0"0"-7"0,0 0-12 0,0 0-9 16,0 0-11-16,0 0-5 0,0 0-5 15,0 0-1-15,0 0 0 0,8-41 3 16,-8 55 2-16,-2 7 1 0,-2 10 1 16,-2 0-1-16,0 6 0 0,-1 4 0 15,-2 3-1-15,2 3 0 0,0 1 0 0,-1 1-1 16,0-3 1-16,2-2-2 16,0-4-1-16,5-3 1 0,1-2-10 15,4-6-6-15,8-6-17 0,5-8-22 16,5-6-14-16,0-9-17 0,1 0 5 0,3-12 6 15,-3-7 14-15</inkml:trace>
  <inkml:trace contextRef="#ctx0" brushRef="#br0" timeOffset="-90816.63">31634 12387 3 0,'0'0'30'0,"36"-90"-1"0,-17 39 3 15,-1 3 4-15,2-1 2 0,-2 4 3 16,0 5 2-16,-1 5-1 0,-4 6 1 0,-3 9-1 16,-3 5-6-16,-1 7-3 0,-4 3-9 15,1 2-6-15,-3 3-8 16,0-2-7-16,0 2-5 0,1 0-1 0,-1 0 0 15,0 3 1-15,0 14 1 0,0 10 1 16,0 11-1-16,0 5 0 0,0 3 1 16,0 2-2-16,-1 2 2 0,-1 2-4 15,1-2 1-15,1-2-6 0,0-2-4 16,0-2-6-16,0-5-9 0,1-4-1 16,3-4-3-16,-1-12 3 0,1-6 4 0,-2-9 2 15,-2-4 8-15,0 0 7 16,0 0 3-16,1 1-1 0,1-1 0 0,-1 0-2 15,1 0-3-15,1-8 4 16,-2-2-3-16,1-9 0 0,-2-4-2 0,-2-2-1 16,-7-8-1-16,-3 1 1 0,-2 3 7 15,-3 1 8-15,1 2 9 0,-3 1 9 16,2 4 5-16,1 3 5 0,4 6-2 16,6 6-2-16,3 3-4 0,3 3-8 15,-2-2-6-15,2 2-7 0,0 0-2 0,0 0 1 16,0 0 1-16,11 0 2 0,10 4-1 15,9 0 0-15,5 0 1 0,5-2 0 16,4-2 0-16,3 0 5 0,0 0-6 16,2-8 5-16,-3-2 0 0,-1-1-6 15,-6-2 6-15,-7-1-5 0,-6 0 2 16,-6 0-1-16,-10 4 1 0,-4-4-3 0,-4-1-1 16,-2 0-3-16,-6-3 1 15,-5 4-1-15,-4 3-2 0,2 4 2 16,-3 4-1-16,0 3 0 0,-1 0-5 0,-5 7 6 15,4 7-6-15,3 2 8 0,4 4-2 16,6 2 1-16,3 0 1 0,2 3-2 16,2-4 3-16,6-1-1 0,4-4 8 15,2-2-7-15,4-3 8 0,1-7-4 16,4-2-1-16,0-2 2 0,0-5 0 0,2-5 0 16,-2-1 2-16,-3-3 1 0,-4-1 3 15,-4 0 1-15,-4 3 0 0,-2-1-1 16,-2 6-3-16,-2 2-4 15,-1 1-5-15,-1 4-7 0,0-2-2 0,0 5 0 16,2 15 3-16,-2 14 6 0,0 14-4 16,0 10 4-16,0 6 0 0,-2 7 3 15,-2 4-2-15,-4 3 3 0,-6 1-5 16,-3-1 1-16,-6-7 2 0,-1-5-1 16,0-11 4-16,2-10 2 0,-1-12 5 0,0-11 14 15,0-7 7-15,1-10 14 0,-1-3-5 16,0-6-3-16,1-11-12 15,3-8-7-15,2-3-8 0,4-7-9 16,7-4 0-16,6-4-1 0,3-1-6 0,15 1 0 16,9 3-16-16,10 0-33 0,7 5-29 15,2 3-45-15,3 5-34 0</inkml:trace>
  <inkml:trace contextRef="#ctx0" brushRef="#br0" timeOffset="-90423.22">32606 12375 190 0,'0'0'35'0,"0"0"-6"0,0 0-3 0,0 0-5 15,0 0-3-15,0 0-7 0,0 0-7 0,0 0-4 16,0 0-4-16,10-50 1 0,-10 49-1 16,0 1 2-16,0-2 2 15,0 2 0-15,0 0 2 0,1 0 3 16,-1 0 1-16,5 0 3 0,-1 2 1 0,6 2 3 15,-3 0 2-15,5-4-2 0,7 0-1 16,1 0-3-16,3-8 0 0,0-3-2 16,-1-2 1-16,1-6 1 0,-3 1 0 15,-1-3 0-15,-6 1-3 0,-3-1 1 16,-4 6-3-16,-5-3-1 0,-1 1-2 0,-1-1-4 16,-9-2-1-16,-5 5-5 0,-3 3-2 15,-3 4 0-15,-3 5 0 16,-2 3 4-16,-2 4 3 0,-1 8 2 15,3 7 2-15,4 4-8 0,4 2 8 0,5 3-7 16,3 2 8-16,5-1-1 0,5 1 2 16,0-2-2-16,9 1 1 0,8-4 6 15,6 1-11-15,5-3-7 0,-1-2-44 16,0-3-93-16,-9 1-55 0</inkml:trace>
  <inkml:trace contextRef="#ctx0" brushRef="#br0" timeOffset="-89790.65">31282 13657 342 0,'0'0'49'0,"0"0"-10"0,0 0-12 16,0 0-11-16,21-90-6 0,-16 80-3 15,3-4-2-15,-4 6 4 0,5 2-6 0,-1 0 3 16,3 3-6-16,-1 0-1 16,3 3-1-16,3 0-1 0,1 6 2 15,0 6-1-15,1 5 0 0,-4 1-2 16,1 3 1-16,-5 3 0 0,0 1 0 0,-2-1 1 15,-2 1-2-15,-3-5 2 0,-3 2 0 16,0-4 1-16,-7-1 1 0,-4-2 1 16,-3-5 0-16,4-2 2 0,-6-3 0 15,8-4 0-15,-7-1 0 0,-1 0-2 0,2-6 1 16,1-2-7-16,4-2 2 0,6-3-2 16,3-1-1-16,6-4 1 0,10-1-8 15,9 3-4-15,3 1-2 16,7-1 0-16,3 3 3 0,2-1 3 15,1 2 5-15,1 0 5 0,-2 0-2 0,-1 1 3 16,-3-1 1-16,-4 0-1 0,-3-3 4 16,-3-1 3-16,-6 0 7 0,-2-1 4 15,-4-1 7-15,-4-1-3 0,-1 1-2 16,-2 5-4-16,-1-1-1 0,-3 3-3 0,0 1 1 16,-2-1-2-16,1 6-1 15,-1 1-3-15,-1 4-2 0,0-2-5 0,0 2-2 16,0 0-1-16,2-1-1 15,-2 1 3-15,0 0 1 0,1 12 0 0,1 9-1 16,-1 7 3-16,-1 2-4 0,0 3 3 16,0 4-2-16,-1-1-2 0,-7 0-2 15,-1 1-3-15,-3-3-9 0,1-3-11 16,1-4-14-16,-1-2-21 0,5-7-23 16,3-9-37-16</inkml:trace>
  <inkml:trace contextRef="#ctx0" brushRef="#br0" timeOffset="-89659.95">32061 13200 406 0,'0'0'-8'0,"0"0"-9"0,0 0-19 16,0 0-34-16,0 0-48 0</inkml:trace>
  <inkml:trace contextRef="#ctx0" brushRef="#br0" timeOffset="-89268.89">32032 13573 372 0,'0'0'22'0,"0"0"-1"0,86-80-12 16,-54 51 1-16,-2 0-8 0,1 0-1 16,-2 3-1-16,-2 2-3 0,-5 4-1 15,-6 7-7-15,-7 5-8 0,-5 5-8 16,-4 3-9-16,0 0-1 0,0 0-1 15,0 0 5-15,-7 6 9 0,-5 6 5 16,-4 6 6-16,5 2 6 0,0 0 4 16,3 0 3-16,2-1 2 0,2-3 0 15,2 0 1-15,2 1 3 0,0-3 1 16,0 4 2-16,0 0-1 0,0-7 1 0,3 7 2 16,2-3-3-16,2-1-2 0,4 4 0 15,1-3-1-15,2-3-2 0,1 0 2 16,0 1-3-16,-4-6 2 0,-1 1-1 15,-4-2 2-15,-2-4 2 0,0 3 1 16,-4-5 7-16,0 5 3 0,-1 1 5 16,-10 3 4-16,-6 0-1 0,-6-4-2 15,0-4-5-15,4-1-4 0,1 0-7 16,7 0-5-16,4 0-4 0,2 0-6 16,5 0-8-16,-2 0-18 0,2-4-20 0,2-8-17 15,10-3-17-15,7-9-18 0</inkml:trace>
  <inkml:trace contextRef="#ctx0" brushRef="#br0" timeOffset="-88680.24">32548 13391 141 0,'0'0'35'16,"0"0"-4"-16,0 0-7 0,0 0-3 16,0 0-5-16,0 0-5 0,0 0-5 15,0 0-5-15,0 0-1 0,0 0-1 0,21-25 1 16,-15 25 0-16,-1 0 1 0,2 7 0 15,-1 0 10-15,-2-1-8 0,3 2 10 16,-3-2-6-16,2 0 5 0,-3-3 0 16,6 0 7-16,-2-1-1 0,3-2-1 15,5 0-1-15,-1-3-4 0,4-7-5 0,-3 2-1 16,-6 0-4-16,3-3 1 0,-5-1-2 16,-1 3 0-16,0-5-1 0,-2 4-1 15,-3-3 0-15,3 3-1 0,-4-2 0 16,0 1-1-16,-5 4-2 0,1-1 1 15,-7 4-1-15,-6 2 2 0,0 2-1 16,-6 2 2-16,2 6 1 0,5 6-7 16,2 1 6-16,4 5-6 0,2 1 6 15,4 2-1-15,0 3 2 0,1 1 0 16,3 1 2-16,0-1 0 0,3-2 4 0,4-1 4 16,3-3-6-16,2-5 10 0,5-5-5 15,5-5-3-15,2-6 1 0,4 0-3 16,4-11 0-16,5-4-3 15,-1-3 0-15,2-3 1 0,0-4-2 0,-5 1 1 16,-3 0-1-16,-5-2-2 0,-3 0 1 16,-8 1-2-16,-3-3-2 0,-5 4 0 15,-4-1-1-15,-2 5 3 0,0 4-1 16,-5 2 3-16,1 5 0 0,1 5 1 16,2 1-3-16,1 3 1 0,-7 0 1 0,-2 0 2 15,-3 6 2-15,-2 6 2 0,5 3 3 16,3 3 0-16,5 2 3 0,1 3 5 15,1 1 5-15,10 2 2 0,2-2 3 16,5 1-3-16,2-1-6 0,0-3-6 16,-2 2-5-16,-3-2-5 0,-7 2-1 15,-8 1-7-15,-10 4-36 0,-19-1-99 0,-16 0-107 16</inkml:trace>
  <inkml:trace contextRef="#ctx0" brushRef="#br0" timeOffset="-88232.02">29651 14766 380 0,'0'0'42'0,"0"0"-15"0,0 0-14 16,0 0-9-16,0 0-3 0,0 0-1 0,0 0 0 15,0 0-1-15,96-24 0 0,-70 24-1 16,1 0-4-16,1 0-11 0,-2 1-19 15,0 3-30-15,-7 0-32 0,0 0-43 16</inkml:trace>
  <inkml:trace contextRef="#ctx0" brushRef="#br0" timeOffset="-88056.39">29633 14974 365 0,'0'0'14'0,"0"0"-9"0,0 0-5 15,0 0-1-15,0 0-22 0,103-11-44 0,-52 4-90 16</inkml:trace>
  <inkml:trace contextRef="#ctx0" brushRef="#br0" timeOffset="-85957.69">30575 14387 295 0,'0'0'45'0,"0"0"-13"16,0 0-8-16,0 0-13 0,0 0-2 0,0 0-4 15,0 0-4-15,0 0-1 0,0 0-1 16,0 0 1-16,-33-39 2 0,7 58 2 15,2 4 1-15,-2 2 2 0,0 6 2 16,2 0 5-16,1 3-3 0,2 3 3 16,4-2-6-16,3 1-5 0,5-1 0 0,5-2-3 15,4-1 1-15,0 0-1 16,6-3 0-16,4-4 0 0,6 0 0 16,0-5 0-16,4-5 1 0,5-5 0 15,-1-5 1-15,2-5-1 0,2-1-1 0,-1-10-3 16,1-5-3-16,1 0 0 0,0-4-3 15,-1-1 1-15,-2-2-2 0,0-1 2 16,-4-1 1-16,0 0 4 0,-3-3 2 16,-2 3 1-16,0-1-4 0,-2 0 5 15,-1 5-3-15,-4 1 2 0,-2 7 2 0,-5 3-4 16,0 7 7-16,-3 3-6 0,0-1 5 16,0 1-3-16,0-2-1 0,2 1-1 15,-2 1-1-15,0 0 7 16,-8 10-1-16,-2 9 2 0,-2 5-2 0,-1 2-4 15,4-1 0-15,0 3-1 0,1-1-1 16,4 2 2-16,2-2-1 0,2-1 1 16,0-3 0-16,0-7 1 0,6 0 1 15,-2-7 1-15,5-3 2 0,-2 0 4 16,3-6 0-16,11 0 1 0,0-6-4 0,8-9-2 16,1-3-2-16,1-5 0 15,1 0-1-15,-1-3 0 0,0 0 0 0,-5 2 1 16,0 0-2-16,-4 1 2 0,-5 3-1 15,-5 7-1-15,-4 1-1 0,-2 4 2 16,-4 3-2-16,2 2 1 0,-4 3-4 16,0-1-1-16,0 1-3 0,0 0 3 15,0 0 3-15,0 14 1 0,-7 4 2 16,-2 9-2-16,2 0 1 0,-1 4-2 16,3-1 2-16,0 1-3 0,4-1 2 0,0-3 0 15,1-7 0-15,0 0 1 0,0-8-1 16,0-6 0-16,0 3 1 0,1-5 2 15,0 0 2-15,9-3 1 0,1-2 0 16,7-13-3-16,3-4-1 0,2-4 2 16,-2-1-2-16,0-1 4 0,3 0-4 0,-1-2 3 15,0 0 1-15,-1 2-5 16,-2 3 4-16,-2 1-4 0,-8 6 0 0,0 4 0 16,-4 4 0-16,-3 3-1 15,1 0-2-15,-4 3 0 0,0 0-2 0,0 0 2 16,3 1 1-16,0 11 0 0,-2 8 2 15,1 6-1-15,-1 3-1 0,-1 0 1 16,0 0 0-16,2-1 0 0,1-2 0 16,0-7 0-16,-1-2 0 0,1-4 1 15,-1-9 0-15,3 4 1 0,-2-5 3 0,5-3 1 16,5 0 0-16,2-11-2 0,7-6 0 16,-1-5-2-16,0-3 0 0,4 0 1 15,-3-3-2-15,2 1 2 0,1 3-2 16,-2-1 1-16,-3 5 2 0,-1 2 2 15,-7 6 0-15,-1 3 3 0,-5 3-1 16,-3 3-1-16,0 0-1 0,-3 3-5 16,0 0-3-16,2 0 1 0,4 3 0 15,3 9 0-15,-2 6 1 0,-4 5 0 16,-2 4 0-16,-1 2-2 0,0 2 0 0,0 1-5 16,0 0-2-16,-1 0-4 15,-1-5-4-15,1-6-12 0,1-9-8 0,0-1-5 16,0-7 4-16,0 1 10 15,0 1 8-15,1-6 6 0,7-9 2 0,5-6 2 16,1-7 5-16,-1 0 6 0,-3-1 3 16,1-1 4-16,-2 2 2 0,0 1 5 15,0 1 1-15,-2 3 1 0,0 4 0 16,-1 1-1-16,-2 4-1 0,-2 4-5 16,1 1-2-16,-3 3-5 0,0-2-2 0,0 2-1 15,1 0 1-15,1-2-1 0,-1 2 1 16,7 0 0-16,6 0 0 0,3 0 7 15,6 7-6-15,-1 0 7 0,0 3-6 16,-2-3 2-16,0-1 0 0,0 0 3 16,-5-2 2-16,2-2 2 0,-1-2 8 15,1 0-5-15,5 0 3 0,-3-3-9 16,0-4-4-16,-5-1-1 0,2-3-1 16,-3 2-2-16,-1-3-3 0,1 2-3 15,-4 0-5-15,-1-2-3 0,-1 2-4 0,-2 0-3 16,-1 1-4-16,-2 0 3 0,-2 0-2 15,-2 2 9-15,-7-4 5 0,1 5 7 16,-4 4 5-16,-6 2 4 0,-3 0 4 16,-4 5 2-16,1 4-4 0,1 3 6 15,2 2-8-15,0 2 5 0,1 3-3 0,2 1-3 16,1 1-2-16,4 1-3 0,0 0 0 16,6-5-1-16,2-1-3 15,4-1 2-15,1 0 1 0,6 4 0 0,6-7 2 16,8-6 0-16,4-4-3 0,6-2-6 15,10-2-6-15,4-9-17 0,9-1-1 16,1-5-9-16,3 1 8 0,-1-4 8 16,-8-1 19-16,-6 1 1 0,-12-1 17 15,-8 1 4-15,-9 6 8 0,-6 5 10 16,-4 6 2-16,-3 3-4 0,0-1-9 0,0 1-13 16,0-2-7-16,0 2-3 0,0 0-1 15,0 0 1-15,-3 9-4 16,-4 8 6-16,-2 6-7 0,-1 4 10 15,4 1-4-15,0 0 1 0,3-1-2 0,1 1 1 16,0-10 1-16,2 0-1 0,0-5 0 16,0-1-1-16,0-2 2 0,0-5 3 15,2 1 4-15,2-6 1 0,6 0 8 16,6 0-9-16,3-10 1 0,1-5-9 16,-1-3-1-16,-2-3 8 0,-1-2-7 0,-3 2 4 15,3-1-7-15,-3 2-1 0,-1 1-3 16,-1 7 2-16,-5 4 0 0,-3 5 0 15,-3 3-2-15,0 0 1 0,0 0-2 16,4 0 2-16,1 0 2 0,3 8 2 16,1 6 0-16,-3 1 0 0,3 8 0 0,-1-3 1 15,-1-1 0-15,2-1-2 16,-3-5 2-16,4-3 0 0,-3-4 2 16,3-4-4-16,7-2-3 0,3-2-11 15,4-10-12-15,-1-5-10 0,0-5-5 0,-1-4 4 16,-2-3 12-16,0-4 11 0,-2-4 8 15,-1-2 7-15,-4-2 3 0,1-3 3 16,-3-3 2-16,-1-2 0 0,0-1 4 16,-3-2 4-16,-1 2 10 0,-2 5 12 15,-2 5 11-15,-1 15 1 0,-1 10-9 0,0 8-10 16,0 7-14-16,0-1-11 0,0 1-7 16,0 0-1-16,0 10 3 0,-5 13 3 15,-4 14 1-15,0 8-2 0,-1 7 1 16,1 4 1-16,2 2-3 0,3 1 1 15,-2 0-2-15,5-2-4 0,-1 2-3 16,2-5-10-16,0-3-20 0,0-6-31 16,2-4-36-16,-1-14-71 0</inkml:trace>
  <inkml:trace contextRef="#ctx0" brushRef="#br0" timeOffset="-85792.73">32820 14523 567 0,'0'0'5'0,"0"0"0"0,0 0-4 15,111-21-4-15,-50 21-1 0,9 9-19 16,0 5-35-16,-3 2-45 0,-11 2-85 16</inkml:trace>
  <inkml:trace contextRef="#ctx0" brushRef="#br0" timeOffset="-84495.29">30763 15697 327 0,'0'0'14'0,"0"0"-3"16,0 0 0-16,83-26-8 0,-60 26 1 15,0 8-3-15,0 7 0 0,-1 4-1 16,-5 7 1-16,-2 6 6 0,-7-3-4 0,-2 4 6 16,-6-1-1-16,0-2-3 15,0 0 2-15,-6-7-5 0,0-4 0 0,0-4 2 16,3-6 1-16,0-5 6 15,1 1 3-15,2-5 3 0,-1 0-2 0,1 0-2 16,-2-10-6-16,2-7-5 0,2-8 0 16,7 0-1-16,5-3-2 0,2-2-3 15,3 1 2-15,2 1-3 0,0-1 5 16,0 3 0-16,2 3 2 0,0 2-2 16,-2-1 0-16,-1 6 0 0,-1 0-2 0,-5 5 4 15,-2 3-2-15,1 2 5 0,-5 1-5 16,-3 4 3-16,1-1-5 0,-1 0 1 15,1 2 0-15,-2 0-2 0,2 0 3 16,-1 0-1-16,-1 0-1 0,4 4 0 16,3 5 2-16,-5-3-2 0,5 5 6 15,-1-2-4-15,0 1 6 0,0 1-5 0,1-2 1 16,-1 0 0-16,-4-5 1 16,5 6 0-16,-4-6 0 0,1-1 1 15,-1 2 1-15,3-2-1 0,-1 0 0 0,-5-2 1 16,7 1-2-16,-5-2 0 0,0 0 0 15,4 0-1-15,-5 0 2 0,0 0-3 16,4-3-3-16,-6 0-2 0,0 0-2 16,0 0-6-16,-3 3-4 0,0-5-8 15,0 2 3-15,-11-1 4 0,-7 1 7 0,-3 3 7 16,-9 0 3-16,0 9 1 0,-1 0-4 16,1 1 1-16,1 3 0 0,4-3 1 15,7 4 2-15,6-5 5 16,6 3-4-16,6 4 7 0,0-1-2 0,10 5 4 15,11-2 0-15,5-3-1 0,5-1 2 16,6-1-9-16,3-3 5 0,5 0-7 16,4-3-1-16,5-2 0 0,5 0-3 15,2-2 0-15,1-3 2 0,0 0-1 16,-3 0 1-16,-1 0 4 0,-6-5-5 0,-1-1 5 16,-9 0 1-16,-7-2-4 0,-11-1 5 15,-7 3-5-15,-6-2 1 0,-7 1-1 16,-2 2-1-16,-1-4 1 15,-1 3-2-15,0-6 0 0,-4-3-6 0,-1 7-2 16,-2-6-1-16,1 8-1 0,-4-1 4 16,-3-1 1-16,3 4-1 0,-9 1 2 15,-1 1 2-15,-6 2-6 0,-6 0 7 16,-1 5 2-16,0 4 1 0,2 3 6 16,-1 3-5-16,3 2 0 0,2 1 2 0,4 3-1 15,0 1 0-15,4-1 0 0,4 0-1 16,4 2 1-16,7-3 1 0,4 1-2 15,0-3 1-15,12-3 2 0,4-3 2 16,7-4 0-16,5-6-1 0,2-2 0 16,5-5-2-16,4-9 5 0,3-4-7 0,1-5 5 15,3-1-6-15,-3-9-1 16,-3-2 2-16,0-5-5 0,-5-2-1 0,-2-4-11 16,-1-2-5-16,-1-4-18 15,-1-3-1-15,-3 1 2 0,-3-1 6 0,-5 5 16 16,-9 6 15-16,-3 6 14 0,-7 6 10 15,0 12 12-15,-7 4 4 0,1 8-5 16,3 3-10-16,0 2-11 0,-4 3-10 16,-7 7-3-16,-6 8 1 0,-3 9 0 15,5 8 2-15,3 6-2 0,2 5 1 0,5 5-3 16,0 2 1-16,1 3-2 0,1-1 0 16,2-1 3-16,4 0-4 0,0-3-1 15,2-3-11-15,3-3-17 0,2-6-18 16,1-5-29-16,2-7-23 0,0-9-34 15</inkml:trace>
  <inkml:trace contextRef="#ctx0" brushRef="#br0" timeOffset="-83299.64">32617 15692 163 0,'0'0'45'0,"0"0"-5"15,0 0-4-15,0 0-17 0,0 0-8 0,0 0-4 16,0 0-1-16,0 0 0 0,0 0 10 15,0 0-7-15,-20 38 8 0,8-7 4 16,1 2-7-16,1 2 0 0,3-2-4 16,2 0-6-16,4-1 3 0,1-4-7 15,0-6 1-15,0-5 1 0,6-5 1 16,-2-4 4-16,-1-5 2 0,10 0 7 16,0-3-7-16,8-8 4 0,7-7-9 0,-1-3-2 15,-1-2-2-15,-2-2 1 0,-1-2-2 16,-3 2 2-16,-5-1-1 0,0 3 1 15,-6 7-1-15,0 1-3 0,-3 4 4 16,-2 4-6-16,-1 1 6 0,-3 3-3 16,0-2-2-16,0 2-2 0,0 0 2 0,0 0 6 15,0 10-2-15,0 9 5 16,0 4-3-16,0 1-4 0,0-1 2 16,0-5 0-16,0 2 0 0,0-8-1 15,0 1-1-15,0-1 2 0,0-2 2 0,2-1 2 16,0-6 1-16,7 0 1 0,2-3-3 15,10-3-1-15,3-8 0 0,2-3-2 16,-1-4 1-16,-3-1 1 0,-1-3-2 16,-1-1-2-16,-2 2 2 0,-1 0-4 15,-4 1 4-15,1 3-4 0,0 4 3 0,-6 2 1 16,2 2 0-16,0 0 0 0,-4 3 0 16,6-1 0-16,-5 2-1 0,-4 2 1 15,1 1-1-15,-4 2 1 0,0 0 0 16,0 0-2-16,2 0 2 0,-2 0 0 15,1 0 2-15,-1 0 0 0,-7 2-1 16,-7 4 0-16,-4 6 1 0,1 0 3 16,2 2-1-16,1 2 4 0,2 1-4 15,3 1-2-15,1 2 1 0,4 2-2 16,2-1 1-16,1 1-1 0,1 3 0 0,0-7-2 16,0 1 0-16,4 0 0 0,3-7 0 15,0 0-1-15,4-3 2 0,-4-2-1 16,10-3-2-16,-1-3-3 15,6-1-5-15,5-4-7 0,-1-4-8 0,2-7-6 16,-2 0 0-16,-3 0 3 0,2-2 12 16,-2-3 8-16,-3 2 5 0,-6-2 5 15,1 1-5-15,-5 1 3 0,-4 4-2 16,-2 4 2-16,-2 2 1 0,-1 3 2 16,1 0-2-16,-1 1 3 0,-1 4-3 0,0-1-3 15,0 1 3-15,0-2 2 0,2 2-1 16,-2 0 3-16,0 0-1 0,0 0 1 15,0 2 1-15,0 10 2 0,0-2 1 16,0 7-1-16,5-4 2 0,-1-3-2 16,4 0 2-16,2 0 2 0,4-5-1 0,5 0 0 15,3-5-2-15,1 0-2 16,1-5-1-16,0-5-5 0,0-2 1 16,-1-3-1-16,-1-4-1 0,-3 0-38 15,0-1 2-15,-3-2-5 0,-2 1 4 0,-4 2 35 16,-2 3 1-16,-5 1 1 0,-1 4-1 15,-2 1-3-15,-7-2 1 0,-5 3 3 16,-6 1-1-16,-3 3 1 0,-3 5 2 16,-1 2 33-16,-2 7 4 0,1 3 0 15,1 5-2-15,-1 1-34 0,3 2 0 0,3 3 4 16,2 0-3-16,5 1 2 0,3 2-2 16,6-4-1-16,2 1 2 0,2-3-1 15,3-3 4-15,10-2 1 0,5-6 2 16,5-1 0-16,3-7-1 0,3-1-4 15,7-6-3-15,0-6 0 0,3-9-4 16,0-1-35-16,0-2-1 0,-4-1-4 16,-3 0 2-16,-4-3 34 0,-4 1 4 15,-3 0-2-15,-2-1 0 0,-7 1-2 16,-5 4 0-16,-3 5 2 0,-2 9 2 0,-1 0 0 16,-1 6 2-16,0 0-3 15,-1 1 3-15,-8 2 2 0,-1 7-2 0,-3 6 2 16,1 4 0-16,5 3-1 0,3 2 2 15,2 1 0-15,2 3 1 0,3 1-1 16,7 2 4-16,5-2 6 0,-4 2-5 16,-2 0 6-16,-4-3-11 0,-1 1 1 15,-4 1-1-15,-15-3-3 0,-16 7-6 16,-24 3-71-16,-25 2-130 0</inkml:trace>
  <inkml:trace contextRef="#ctx0" brushRef="#br0" timeOffset="-49661.4">23633 9383 0 0,'0'0'0'16,"0"0"0"-16,0 0 0 0,0 0 0 0,0 0 0 15,0 0 0-15,0 0 0 0,0 0 0 16,0 0 0-16,1 0 0 0,1 0 0 16,-2 0 0-16</inkml:trace>
  <inkml:trace contextRef="#ctx0" brushRef="#br0" timeOffset="-48052.09">23633 9383 3 0,'17'0'2'0,"-15"0"3"16,-2 0-2-16,0 0-2 0,0 0 2 15,0 0-1-15,1 0 1 0,-1 0 1 16,0-1-1-16,0 1 1 0,0 0-2 0,0-1 0 15,0 1-1-15,0-2 0 0,0 2-1 16,0-1 0-16,0 1 0 0,0-2 0 16,0 2-1-16,0-1 0 0,0 1 1 15,0 0-2-15,0-2 0 0,0 2-1 16,0 0 1-16,0 0 0 0,0 0 2 0,0 0 0 16,0 0 0-16,0 0 0 0,0 0-1 15,0 0 1-15,0 0 0 0,0 0-1 16,0 0 1-16,0 0 0 0,0 0 1 15,0 0 0-15,0 0 1 0,0 0-4 16,0 0 2-16,0 0 0 0,0 0 0 16,0 0 3-16,0 0-2 0,1 0-1 15,-1 0 1-15,0 0 1 0,0 0 0 16,0 0-1-16,0 0 1 0,0 0-1 16,0 0 1-16,0 0 1 0,0 0-3 0,0 0 0 15,0 0 0-15,0-2-1 0,0 2 0 16,0 0 1-16,0 0 0 0,0 0-1 15,0-1-1-15,0 1 0 0,0 0 1 16,0 0 1-16,0 0 0 0,0 0 0 16,0 0 0-16,0 0-1 0,0 0 2 0,0 0-1 15,0-2 0-15,0 2 2 0,0 0-1 16,0 0-1-16,0 0 0 16,2-1 2-16,-2 1-2 0,0 0-2 15,0 0 2-15,0 0 0 0,1 0 0 0,-1 0 2 16,0-2-4-16,0 2 1 0,0 0 0 15,0 0 0-15,0 0 0 0,0 0 2 16,0 0-1-16,0 0 1 0,0 0-1 16,0 0 0-16,0 0 0 0,0 0 0 15,0 0 1-15,0 0 0 0,0 0-1 0,0 0-1 16,0 0 1-16,0 0-1 0,0 0 0 16,0 0 0-16,0 0 0 15,0-1 0-15,0 1-1 0,0 0 2 16,2 0 0-16,-2-1 0 0,1 1 0 0,-1 0 0 15,2 0 0-15,-2-2 2 0,0 2-1 16,1 0 0-16,-1 0 0 0,0 0-1 16,2 0 0-16,-2 0 0 0,0 0 0 15,0 0 0-15,0 0-1 0,1 0-4 16,-1 0 4-16,0 0-2 0,0 0 2 0,0 0 1 16,0 0-1-16,0 0 2 0,0-2-1 15,3 2 0-15,-3 0 0 0,0 0 0 16,0 0 3-16,0 0-1 15,0 0-1-15,1 0 2 0,-1 0-2 0,0 0-1 16,0 0 1-16,0 0 0 0,0 0-2 16,0 0 2-16,0 0-2 0,0 0 1 15,0 0 0-15,0 0-2 0,0 0 1 16,0 0-1-16,0 0 1 0,0 0 1 16,0 0-1-16,0 0 1 0,0 0 1 0,0 0 0 15,0 0 1-15,0 0-2 0,0 0 0 16,0 0 0-16,0-1 0 0,0 1 0 15,0 0 0-15,0 0-2 0,0 0 1 16,0 0-3-16,0 0 2 0,0 0-3 16,0 0 2-16,0 0-2 0,0 0 1 0,0 0 3 15,0 0 0-15,0 0 0 0,0 0 1 16,0 0-1-16,0 0 1 16,0 0 0-16,0 0-2 0,0 0 2 15,0 0 0-15,0 0 0 0,0 0 0 0,0 0 0 16,0 0 0-16,0 0 0 0,0 0 0 15,0 0 0-15,0 0-1 0,0 0 1 16,0 0 0-16,0 0 0 0,0 0 0 16,0 0 0-16,0 0 0 0,0 0 0 15,0 0 3-15,0 0-2 0,0 0 0 0,0 0 1 16,0 0 0-16,0 0 0 16,0 0 0-16,0 0 1 0,0 0-3 0,0 0 0 15,0 0-2-15,0 0 2 16,0 0 0-16,0 0 2 0,0 0-4 0,0 0 2 15,0 0-1-15,0 0 0 0,0 0 1 16,0 0 0-16,0 0 0 0,0 0 0 16,0 0 1-16,0 0 0 0,0 0 1 15,0 0-1-15,0 0-1 0,0 0 1 16,0 0 0-16,0 0 0 0,0 0 2 0,0 0-3 16,0 0 0-16,0-2-3 0,0 2 2 15,0 0 0-15,0 0 0 0,0-1-2 16,0 1 1-16,0 0 1 0,0 0-1 15,0 0 0-15,0-2 2 0,0 2 0 16,0 0 0-16,0 0 2 0,0 0-4 16,0 0 2-16,0 0 0 0,0 0 2 15,-1 0-1-15,1 0-1 0,0 0 0 16,0 0 1-16,0 0-1 0,0 0 0 16,-3 0-1-16,3 0 0 0,0 0 1 0,0 0-2 15,0 0 2-15,0 0-1 0,0 0 0 16,0 0 0-16,0 0 0 0,0 0 1 15,0 0 0-15,0 0 1 0,0 0-1 16,0 0 1-16,0 0-1 0,0 0 0 16,0 0 0-16,0 0 1 0,0 0-1 0,0 0 0 15,0 0 0-15,0 0 1 0,0 0-1 16,0 0 0-16,0 0 0 0,0 0 0 16,0 0 0-16,0 0 0 15,0 0 2-15,0 0-2 0,0 0-2 0,0 0 2 16,0 0 0-16,0 0 0 0,0 0 0 15,0 0 0-15,0 0 0 0,0 0-1 16,0 0 1-16,0 0 0 0,0 0 1 16,0 0 1-16,0 0-2 0,0 0 1 15,0 0-1-15,0 0-1 0,0 0 1 0,0 0-4 16,0 0-1-16</inkml:trace>
  <inkml:trace contextRef="#ctx0" brushRef="#br0" timeOffset="-35294.39">30364 6384 54 0,'0'0'13'0,"0"0"2"15,0 0 2-15,0 0-2 0,0 0 1 16,0 0-2-16,0 0-4 0,0 0-1 16,0 0-2-16,-20-17 2 0,20 16-1 15,0-1 3-15,0 1 0 0,-1-7-1 0,1 2-1 16,0 0 0-16,0 0-4 16,0 6 1-16,0-2-2 0,0 2-1 0,0-1 0 15,0-1-1-15,0 1-1 16,0-1 0-16,0 1-1 0,0 0-1 0,0-1-1 15,0 1-2-15,0-1 0 0,0 0-1 16,0 1 0-16,0-1 3 0,0 1 1 16,0-1 1-16,0 2 0 0,0-1 0 15,0 1 0-15,0-2 1 0,0 2 0 16,0-1-1-16,0 1 1 0,0-2-1 0,0 2 0 16,0 0 0-16,0 0 0 0,0 0 0 15,0 0 0-15,0 0 1 0,1 0-1 16,-1 5 0-16,2 1 0 0,-1 4 0 15,1 1-1-15,-1-2 0 0,1 2 1 16,-2-7 0-16,3 6 0 0,-1-6 0 0,-1 0 0 16,2 6 0-16,-1-6 0 15,-1 1 0-15,1 4 0 0,-1-3 1 16,-1-1 0-16,0 7 1 0,0-6-1 16,0 6 1-16,0 1 0 0,0 0 0 0,0-1 1 15,0 2-3-15,0-1 4 0,0-1-4 16,0 2 0-16,3-2 3 0,0 5-3 15,0-7 4-15,1 6-4 0,0-1 0 16,-1-5 1-16,2 7 0 0,-4-2 0 16,1-4 0-16,-1 7 3 0,1-7-3 0,-2 2 3 15,0 5-2-15,0 1 2 0,0 2-1 16,-2 0-2-16,-1 0 0 0,2 1 1 16,-1 1-4-16,2-1 2 15,0 1-1-15,0-2 1 0,0 1-1 0,0-6 1 16,2 3 1-16,-2 1-1 0,0-7 0 15,0 8 1-15,0-1 1 0,0-2-1 16,0 5-1-16,-2-8 1 0,-2 2 0 16,1 0 5-16,-3 1-4 0,1 3 3 15,0-4 0-15,2-1-4 0,-1 0 2 16,1-4-3-16,-2 6-1 0,2 0 1 16,1-5 0-16,1 7 0 0,-1-1 0 0,2-6 0 15,0 8-1-15,0-2 0 16,0-6 1-16,0 7 0 0,0-6-1 0,0 1 1 15,0 0 0-15,0 0 0 0,0 7 1 16,0-9-1-16,-1 9 1 0,1-4-1 16,0-5 0-16,0 7 0 0,0-6 0 15,0-2 0-15,0 2 1 0,0-1-1 16,0 0-1-16,0-1 0 0,0 1 1 0,0-2 0 16,0 1 1-16,0-1 0 0,0-1 0 15,0-5 0-15,1 7 1 0,-1-6-2 16,0 6-2-16,0 2 4 0,0-3-1 15,0 1-1-15,0 0 1 0,0 6 4 16,0 2-5-16,0-2 4 0,0 0 0 16,0 2-5-16,2-8 4 0,-1 6-4 15,1-7 1-15,-1 1 0 0,3 3-1 16,-3-4 1-16,2 4 0 0,0-5 0 16,-1 1 0-16,-1 2 0 0,-1-2 0 0,2 2 0 15,-2-1 0-15,0 2 0 0,0-4 0 16,0 2 0-16,0 1 0 0,0-1 0 15,-2 0 0-15,1 0 0 0,-1 0-1 16,-1 6-1-16,2-7 2 0,-1 9 0 16,1-8 0-16,1 0 0 0,0 1-1 0,0 0 1 15,0-1 0-15,0-6 0 0,-2 6 1 16,2-6-1-16,-2 8 2 0,1-2-2 16,-2 2 0-16,0 4 1 15,0-1-1-15,0-1-1 0,0 1 1 0,0-5-2 16,1-1 1-16,1 1 1 0,0-8 0 15,1 9-2-15,0-8 2 0,0 6 5 16,0 1-5-16,0 0 3 0,0-1-2 16,0-5-1-16,0 6 0 0,0-6 1 15,0 6 2-15,0 1-3 0,-2-3 2 16,2 1-1-16,-1-6-1 0,-1 5 0 16,1-4 0-16,-2 3 0 0,2 2 0 0,-1-7 0 15,1 7 0-15,1-5 0 16,0 0 0-16,0 6 0 0,0-5 0 0,0 3 0 15,0 2 1-15,0-6 0 0,0 5-1 16,0-5 0-16,0 0 2 0,0 5-1 16,0-5 0-16,0 6 0 0,0-2 0 15,0 3 2-15,0-1-2 0,0 0-1 16,0 5 1-16,-2-1-1 0,1 7 0 0,-1-2 1 16,1-6-1-16,-2 2 0 0,2-4 0 15,-1-3 0-15,-1 2 1 0,2 0 0 16,-2-1 2-16,1-1-2 0,-1 3 0 15,1-9-1-15,0 7 0 0,2-5 0 16,-1 0 0-16,1 0-1 0,0-6 2 16,0 0-1-16,-2 6 0 0,2-1 1 15,0 1-1-15,0 0 1 0,0-6-1 16,0 0 1-16,0 0-2 0,0 1 1 16,0 1 1-16,0 0-2 0,0-1 2 0,0 1-1 15,0-1-1-15,0 0 1 0,0 1 0 16,0-1 0-16,0 1-1 0,0 0 2 15,0-1 0-15,0 1 1 0,0-1 0 16,0 1-1-16,0-1 0 0,0 1 0 16,0-1-1-16,0 0 1 0,0 1 1 0,0 5-1 15,2-2-1-15,-2 0 0 0,1 1 0 16,-1-1 0-16,2 0 0 0,-2 0 0 16,2 6 0-16,0-7 0 15,-2 1 0-15,1 6 1 0,-1-7-1 0,0 1 6 16,2 5-4-16,-2-4 2 0,0 0 0 15,0 1-4-15,0-7 0 0,0 0 0 16,0 0 0-16,0 1 0 0,1 0 0 16,-1 1 0-16,0-1-4 0,0 1 4 15,0-1 0-15,0 1 0 0,0 0 2 0,0-1-2 16,0 1-2-16,0-1 2 0,0 1 2 16,0-1 0-16,0 1-2 0,0-1 1 15,2 1-1-15,-2-1 0 16,0 1 0-16,0-2-1 0,0 1 1 0,0-1 0 15,0 2 0-15,0-2 0 0,0 2 0 16,0-1 0-16,1-1 0 0,-1 1 0 16,0-1 0-16,2 2 0 0,-2-2 0 15,0 1 1-15,1-1 0 0,-1 2-1 16,0-2 1-16,0 1 0 0,0-1 2 0,2 2-2 16,-2-2 1-16,0 0 2 0,0 2-1 15,0-2 1-15,0 0 1 0,0 1 2 16,0-1-3-16,1 0 2 0,-1 0 1 15,0 2-3-15,0-2 1 0,0 0-2 16,1 0-2-16,-1 0 2 0,2 0 0 0,-2 0 0 16,1-2 4-16,-1 1-9 15,2-1 8-15,-2 0-6 0,0 1 3 16,1-1 2-16,-1 1-1 0,0-1 0 16,0 1-1-16,0 0 1 0,0-1-1 0,0 0-2 15,0 1-1-15,0-1-1 0,0 1 0 16,0-1 0-16,0 2 0 0,0-1 0 15,0 1 1-15,0 0 3 0,0 0-3 16,0 0 3-16,-1 0-4 0,1 0 0 16,0 0 1-16,0 0-1 0,0 0 0 0,0 0 1 15,0 1 0-15,0 1 1 0,0-1 1 16,0-1 1-16,6 2 0 0,1-2 0 16,1 0-1-16,1 0-3 0,-1 0 1 15,0-5-2-15,-5 2 5 0,1 2 2 16,-2-4 1-16,-1 2-1 0,1-2 0 15,1 2-1-15,-3 3-1 0,0-1-1 16,0 1-1-16,0-4-1 0,0-1 0 16,-2 2 0-16,1 0 2 0,1 3-4 15,-2-2 2-15,2 2-1 0,-1 0-1 16,-1 0 1-16,-4 0 1 0,0 0-2 0,1 0 1 16,-2 0 0-16,4 3-2 0,0 0 7 15,0 0-5-15,3-3 4 16,-2 0-3-16,2 0-1 0,0 2 0 0,0 0 1 15,0 2 0-15,0 0 1 0,2 1 1 16,1 0 1-16,1-5 1 0,2 0-7 16,5-2 6-16,0-3-6 0,-2-1 6 15,-1 1-2-15,-5 1 1 0,1 1 1 16,-4 3-1-16,0-1 1 0,0 1-1 0,2-2 1 16,-1 1-1-16,-1-1 0 0,2 1 0 15,-2-1-1-15,0 1 0 0,1-1-2 16,-1 1 0-16,0-1 0 0,2 2 0 15,-2-2 0-15,0 2 0 0,0-1 0 16,0 1 0-16,1-1 1 0,-1 1-2 16,0-2 2-16,0 2-1 0,0-1 1 15,0 1-1-15,0-2-1 0,0 2-2 16,0-1-17-16,1 1-38 0,-1 0-82 16,0 0-103-16</inkml:trace>
  <inkml:trace contextRef="#ctx0" brushRef="#br0" timeOffset="-33960.36">30304 9235 104 0,'0'0'43'0,"0"0"2"16,0 0-2-16,0 0-4 0,0 0-4 0,0 0-4 15,0 0-7-15,0 0-2 0,0 0-5 16,0 0-3-16,-11 0-2 0,11 0-4 15,-1 0-2-15,1 0-1 0,-2 0-3 16,2 0-1-16,-2-2 0 0,2 1 0 16,-2-1-1-16,2 1 2 0,-1-1-1 0,1 1 0 15,-2-1 1-15,-1-3-4 16,1 1 3-16,-1 0 1 0,1 0-2 0,2 4 6 16,-1-1-7-16,1 1 1 15,-2 0-2-15,-5 0 2 0,0 0-1 0,-5 0 1 16,-1 3 0-16,0 3 0 0,-1 5 0 15,2-1 0-15,2 4 1 0,1 0-2 16,-1 1 1-16,2 0 0 0,0 2-2 16,2 0 2-16,1 1 2 0,-2 0-4 15,1 0 2-15,-2 3 0 0,3-1 0 16,-4 3 0-16,2-1 0 0,0 3 0 16,-2 1 0-16,0 1 0 0,2-1 2 15,1-2-2-15,-1 0 1 0,-1-1 1 16,0-2 0-16,1-1 0 0,0-2-1 0,-2-1 1 15,3-5-2-15,0 2 1 0,1-1-1 16,-1 4 2-16,-3 3 0 0,2 1 5 16,0-1-4-16,-1 0 3 0,-1-1-1 15,1 1-8-15,2-3 9 0,2-4-7 16,-1 2 1-16,1 2 1 0,-1 0 0 0,2 0 0 16,0-1 0-16,-2 1 0 0,2 0 3 15,1 1-2-15,-1-1 1 0,0 1 1 16,-3 3 2-16,0 5-1 0,2 1 2 15,-2-1-4-15,2 0 0 0,-2 1-2 16,0 2 2-16,2 3-3 0,1 2-1 16,0 0 0-16,2 0 0 0,1-4 0 15,-2-1 2-15,1-4 4 0,-1 2-2 16,-1-2 1-16,2-2-1 0,-2 0-2 16,0-8 1-16,-1 2-1 0,1-1 1 0,0-5 1 15,-1 7 0-15,1-2 0 0,0-6 0 16,-1 5-1-16,2-4-1 0,-1 0-1 15,0 4 0-15,-1-5 0 0,3 8 0 16,-1 1 0-16,2 1 0 0,0 3 0 16,0 2-1-16,0-8 2 0,0 0 0 0,0 1 0 15,0-8 1-15,0 10 0 0,0-3 0 16,0-4 0-16,0 6 0 16,-1-1 1-16,1-4-1 0,-2 4 0 15,1 0-1-15,-1-6 0 0,2 6 1 0,0-6-1 16,0 2 3-16,0-1 3 0,0 1-4 15,0 4 5-15,0-5-2 0,0 5 0 16,0-7 1-16,0 1 0 0,0-2 2 16,0-4-3-16,0 6 1 0,0-5-1 15,0-1-1-15,0 4 1 0,0-4 0 0,0 0-1 16,0 7-1-16,0-6 1 16,0 5-3-16,0 2 0 0,0-2 0 0,0 0-1 15,0-1-1-15,0 1 1 16,0-6-1-16,-1 5 0 0,1-5 1 0,0 0-3 15,0 0-2-15,0-2-7 0,0 3-11 16,0-3-22-16,1-1-45 0,10-9-95 16,7-15-76-16</inkml:trace>
  <inkml:trace contextRef="#ctx0" brushRef="#br0" timeOffset="-32761.83">30314 9119 51 0,'0'0'28'0,"0"0"1"0,0 0-4 16,0 0 0-16,0 0-3 16,0 0-6-16,0 0-3 0,0 0-3 0,0 0-3 15,-12 0-2-15,11 0-1 16,-1 0 2-16,1 0 2 0,-1 0 2 0,1 0-1 15,-1 0 1-15,1 0-3 0,-1 0-1 16,0 0-3-16,0 0 0 0,1 0-3 16,1 0 0-16,-2 0 1 0,2 0 0 15,-1 0 1-15,1 0 2 0,0 0-1 16,0 2 2-16,0 4-1 0,0 0 2 0,0 6 4 16,0 5-2-16,0 0 3 0,3-2-3 15,2 2-1-15,1-4 0 0,0 2-1 16,1 5 2-16,1-2-4 0,-1 1 2 15,0-1-2-15,-1-1 0 0,0 1 1 16,0 0-1-16,0 1 1 0,0 1-1 16,-1 2-1-16,1 0 0 0,-2 4-1 15,0 0 0-15,0 1 1 0,1 2-2 16,-2 0 0-16,0 0-1 0,0-1-1 16,1-1 2-16,0-2-1 0,1 0 0 0,0-4 0 15,-2-6 0-15,1 2 0 0,1-2 0 16,-2-4 0-16,1 5 1 0,1 1 4 15,0 1-4-15,1 5 5 0,-2 0-2 16,-1-2-3-16,2 1 2 0,-2 3-3 16,0-1 2-16,1 2-2 0,0 0 0 15,-1 0 1-15,-2-2 2 0,2-1-3 0,-1-5 1 16,-1-1 0-16,1 1 0 0,-1-6 1 16,1 6-1-16,0-1 0 15,0-5 1-15,1 5-2 0,-2 0 1 0,1-7-1 16,2 8 0-16,-3-1 0 0,1 0 2 15,1 5-1-15,0-1 1 0,-2 3-1 16,-1-8-1-16,2 4-1 0,-2 1 0 16,0 0 5-16,0 8-2 0,0-3 2 15,0 0-1-15,0-8-3 0,0 0 4 0,0 1-4 16,1-7-2-16,0 6 4 16,-1-8-2-16,0 2 0 0,2 1 1 15,-2-1-2-15,0 6 2 0,1-4-1 16,1 4 2-16,-2 0-2 0,0-7-2 0,1 9 1 15,-1 1 4-15,0 0-1 0,0 7 3 16,0-3 1-16,0 0-2 0,0-9-1 16,0 4 2-16,0-1-1 0,0 1 0 15,0 0 1-15,2 0-2 0,-2-2 0 16,1-6-1-16,1 6 0 0,-2-5 1 0,1-1-2 16,-1 1 1-16,0-1 0 0,2 1 0 15,-2-1 4-15,0 6-3 0,0-4 3 16,0 4-2-16,0-6-1 0,0 0 2 15,0 6-1-15,0 0-1 0,0-1-1 16,0 1 1-16,0-6-1 0,0 2 1 16,0 0 3-16,0-3 0 0,2 0-1 15,-2-4 0-15,0 3-1 0,0-3-1 16,0-2 0-16,0 6 0 0,0-6-2 16,-2-1-3-16,2 2-5 0,0-6-9 0,0 0-34 15,0-3-53-15,0-18-98 0,7-14-48 16</inkml:trace>
  <inkml:trace contextRef="#ctx0" brushRef="#br0" timeOffset="-32215.62">29997 9776 163 0,'0'0'33'0,"0"0"-3"0,0 0-1 15,0 0 1-15,0 0-1 0,0 0-1 16,0 0-2-16,0 0-4 0,0 0-2 15,-17 2-8-15,15-2-3 0,2 0-3 16,-1 0-3-16,1 0-3 0,0 0 0 16,0 0 6-16,0 0 6 0,11-7 6 15,7-7 6-15,8-4-7 0,3-3-2 16,0 1-6-16,-1 0-4 0,0 0 0 16,-2 4-4-16,-6-1-1 0,2 3 0 0,-5 2 1 15,-4 3-2-15,-1 1 0 0,-2 4-3 16,-3 0-1-16,2-3-6 0,-1 2-10 15,1 1-18-15,-6 1-21 0,1 2-21 16,-4 1-12-16,5 0-8 0,1 0-25 16</inkml:trace>
  <inkml:trace contextRef="#ctx0" brushRef="#br0" timeOffset="-31886.15">30003 10265 287 0,'0'0'27'16,"0"0"-7"-16,0 0-8 0,0 0-3 15,0 0-6-15,0 0-2 16,0 0 0-16,0 0 2 0,0 0 1 0,0 0 8 15,-9 5 7-15,15-17 4 0,10-6 4 16,6-8-4-16,4-2-2 0,2 1-3 16,4-1-6-16,0 1-6 0,1 5-4 15,1-1-1-15,-1 1-2 0,-1 3 1 16,1 0-2-16,-5 2-1 0,-4 2-5 0,-1 2-7 16,-10 6-9-16,0 0-16 0,-4 3-23 15,-6 3-18-15,1-1-17 0,-4 2-30 16</inkml:trace>
  <inkml:trace contextRef="#ctx0" brushRef="#br0" timeOffset="-31584.99">29998 10542 234 0,'0'0'25'16,"0"0"-7"-16,0 0-4 0,0 0-3 0,0 0 6 15,0 0 7-15,0 0 6 0,0 0 4 16,0 0-9-16,0 0-2 0,84-66-13 16,-55 44-2-16,3-3-3 15,1 0-4-15,2-3 1 0,1-1-3 0,-1 1 0 16,-2 1-3-16,-2 2-4 0,-5 1-6 15,-3 4-9-15,-5 3-10 0,-6 5-13 16,-5 6-11-16,-2-1-10 0,-2 4-10 16,-2-2-29-16</inkml:trace>
  <inkml:trace contextRef="#ctx0" brushRef="#br0" timeOffset="-31299.04">29939 11023 298 0,'0'0'25'0,"0"0"1"16,0 0 5-16,0 0 4 0,0 0 2 15,48-91 0-15,-15 53-7 0,6-3-9 16,5 2-9-16,2 0-8 0,0 4-3 15,2 0-2-15,-1 4 0 0,-3 0-1 16,-5 3-6-16,-3 3 0 0,-7 3-9 0,-4 5-3 16,-8 5-10-16,-8 4-10 0,-5 6-9 15,-4 2-10-15,0-1-2 16,0 1-17-16,0 0-20 0</inkml:trace>
  <inkml:trace contextRef="#ctx0" brushRef="#br0" timeOffset="-31047.85">30032 11137 303 0,'0'0'40'0,"0"0"6"0,0 0 5 0,79-79-2 16,-35 42-9-16,9-4-8 15,5-1-11-15,1 1-8 0,-4 5-8 0,-4 5-3 16,-7 7-2-16,-6 5-1 0,-8 6 1 15,-5 3 2-15,-10 3-4 0,-5 3 3 16,-5 2-4-16,-5 2 0 0,0-1 1 16,0 1-1-16,2 0 0 0,-1 0-4 15,1-2-6-15,-1 2-20 0,4 0-29 0,-2 0-52 16,1 3-116-16</inkml:trace>
  <inkml:trace contextRef="#ctx0" brushRef="#br0" timeOffset="-28301.42">8598 4038 13 0,'0'0'11'16,"0"0"0"-16,0 0-2 0,0 0-2 16,0 0-1-16,0 0-2 0,0 0-1 15,0 0 0-15,0 0-1 0,0 0-1 16,-6-14 1-16,5 12-1 0,1 1-1 16,0 1 1-16,-2-2 1 0,2 2 1 0,0-1-1 15,0 1 3-15,0-2 0 0,-1 2-1 16,1-2 1-16,0 2-1 0,0-1 0 15,0 0-1-15,0 1 2 0,0-2-2 16,0 1 0-16,0 1 0 0,0-2 1 16,0 1-1-16,0-1 0 0,0 0 0 0,0 1 1 15,0-1 1-15,0 1-2 0,0-1 1 16,0 1-1-16,0-1 1 16,0 1 0-16,0 0-2 0,0-1 2 15,0 0 0-15,0 1 0 0,0-1-1 0,0 1-1 16,0-1 1-16,0 1 0 0,0-1 0 15,0 1-1-15,0-1 1 0,0 1-1 16,0 1-1-16,0-2 0 0,0 1-1 16,0-1 1-16,0 0 2 0,0 1-2 15,0-1 1-15,0 1 0 0,1 1-2 0,-1-1 0 16,0 1 0-16,0-2 0 0,0 2 0 16,0-1 0-16,0 1-2 0,0-2 2 15,0 2-1-15,0-1 2 0,0 1 1 16,0-2-1-16,2 2 0 0,-2 0 0 15,0-2 0-15,0 2-1 0,0 0-1 16,0 0-1-16,0-1-1 0,0 1 1 16,0 0 2-16,0 0 0 0,0 0 0 15,0 0 1-15,0 0-2 0,0-2 1 16,0 2 0-16,0 0 0 0,0 0 0 0,0 0 0 16,0 0 0-16,0 0 1 0,0 0-1 15,0 0 1-15,0 0 3 0,0 0-2 16,0 0 3-16,0 0 0 0,0-1-1 15,0 1 1-15,0 0 0 0,0-2 1 16,0 2 1-16,0 0 0 0,0-1-1 16,0-1 0-16,0 1-4 0,0-1-1 15,-2 1-9-15,1-1-9 0,-1 2-1 0,-5 0-14 16,-6 2-47-16</inkml:trace>
  <inkml:trace contextRef="#ctx0" brushRef="#br0" timeOffset="-26567.59">8744 10613 11 0,'0'0'11'0,"0"0"-2"15,0 0-2-15,0 0-3 16,0 0-1-16,0 0 0 0,0 0-1 0,0 0 2 16,0 0-1-16,0-29 3 0,3 25 0 0,-3 4 3 15,0-2-1-15,0 2 5 0,0-2-1 16,1 1 0-16,-1 0 0 16,0-1-4-16,0 1-2 0,0-1 1 15,0 1 0-15,0-4 0 0,-1 0 0 0,-2 1-1 16,-1-4 1-16,1 5-1 0,0 0 1 15,1 0-1-15,-2-1 0 0,3-1 0 16,-2 1 1-16,-3-4 0 0,6 3 3 16,-3 1-1-16,2-5 2 0,-1 4 1 15,1 1-2-15,-2-7-4 0,1 7-1 0,1-3-4 16,-1-3 1-16,1 4 0 16,-2-1 1-16,3 3-1 0,0 4 0 0,-1-1 1 15,1 1-2-15,0-2-1 0,0 1-1 16,0-1-4-16,0 0-3 0,-3 1-1 15,3-1 0-15,0 2 4 0,0-1 2 16,0 1 2-16,0 0 1 0,0 0-1 16,-3 0 1-16,3 3-1 0,-1 3-1 15,-1-1 2-15,2 0 0 0,-1 0 0 16,-1 0 2-16,1-1 1 0,1 1 3 0,0-5 5 16,-2 0 6-16,2 0 5 0,0 0 1 15,0 1-1-15,0-1-5 0,0 0-6 16,0-3-6-16,0-10-2 0,0-6-2 15,0 1 1-15,0 1 0 0,2-1 1 16,-1 6-1-16,2-6 0 0,-1 7-1 16,-2 5 0-16,1 2 1 0,-1 4-4 15,0-2 0-15,0 2-5 0,0-1-4 16,0-1-3-16,0 2 3 0,0 0 2 16,0 0 5-16,0 0 3 0,0 6 1 0,0 8 0 15,0 4 0-15,0-5 0 0,0 0 0 16,0-1 1-16,0-6-1 0,0 0 0 15,0 0 1-15,0-6 2 0,0 0 1 16,0 0 7-16,0 2 5 0,0-1 1 16,0-1-2-16,0 2-3 0,0-2-7 0,0 0 0 15,0-6-4-15,0-6 1 0,0 0-1 16,0-1 1-16,0 1-2 0,0 6 0 16,3-6 0-16,-3 6 0 15,0 0 0-15,0-1 0 0,0 7-3 0,0-1 1 16,0 1-4-16,0-1 0 0,3-1-5 15,-3 1 0-15,0 1 0 0,0-2 3 16,0 2 2-16,0 0 4 0,5 0 2 16,1 5-6-16,0 5-5 0,3 1-27 15,-5 5-65-15,-4 1-92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3T09:37:06.1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26140 14437 87 0,'0'0'18'0,"0"0"-6"0,0 0-3 15,0 0-3-15,0 0-5 0,0 0 1 0,0 0-4 16,0 0 2-16,0 0-1 0,-13-7 2 16,12 7 4-16,1 0 4 15,0-1 4-15,0 1 1 0,0-2 1 16,10 1-2-16,6-2-1 0,5 0-2 0,2 2-5 15,2-1-1-15,1 2 0 0,2-2-1 16,1 2 2-16,1 0 1 0,2 0 0 16,3 0-1-16,-1 0 1 0,4 0 0 15,1 0-1-15,-1-1 1 0,2 1-2 16,0-2 2-16,1 1 1 0,0-2-1 0,0 0 0 16,3-2 0-16,2 2 0 0,0-1-2 15,3 1 0-15,-2 0-2 16,0 0-1-16,-3 1 2 0,-1 2-1 15,-1 0 2-15,0 0 0 0,3 0-1 0,-2 0 1 16,1 0-2-16,-1 0 2 0,-1 0 0 16,3 0 2-16,0 0 1 0,5-5 2 15,4 0 0-15,2-2 0 0,2 1-2 16,1 2-1-16,1-1-2 0,-2 2 2 16,-2 0-3-16,-4 2 2 0,-3-2 0 0,-1 0 1 15,-2-1 0-15,2 1-1 16,-2-1 1-16,5-1-1 0,2-1 3 15,2 2 0-15,5-4 2 0,3 2-1 16,3 0-1-16,0 0-3 0,-3 0-2 0,-1 3 0 16,-2 2-3-16,-4-1 1 0,-4 2-1 15,-1 0 0-15,-5 0 0 0,-1 0 0 16,-6 0 2-16,-3 0-2 0,-1 2 2 16,-1-2 0-16,-2 0 1 0,-3 0-1 15,-3 0 1-15,0 0 0 0,-8 0 0 0,1 0 3 16,-1 0-3-16,-6-2 1 0,8 0-1 15,-10 1-2-15,-3-1 1 0,-1 2 1 16,-6 0-1-16,0-1 3 0,0 1 1 16,2 0-1-16,-1 0-3 0,1 0-8 15,-1 0-13-15,-1 0-27 0,0 9-77 0,-4 0-127 16</inkml:trace>
  <inkml:trace contextRef="#ctx0" brushRef="#br0" timeOffset="925.05">30596 14118 116 0,'0'0'21'0,"0"0"-1"15,0 0-6-15,0 0-6 0,0 0-6 16,0 0 1-16,0 0 6 0,0 0 1 16,0 0 7-16,0 0 0 0,21-6-2 15,8 3 4-15,0 0-4 0,3 1-1 16,4-1-1-16,7 0 0 0,4 0-2 0,8 0 2 16,2 0 2-16,7 1 1 0,3 1 3 15,5-1 3-15,5 1 4 0,1 0-2 16,7-1-1-16,2 1-3 0,4-1-9 15,1 2-4-15,4 0 6 0,2 0-8 16,1 0 5-16,3 0 1 0,0-1-6 16,2-1 5-16,-2 0-6 0,-6 2 5 15,-11 0-1-15,-10 0-1 0,-8 0-1 16,-2 0-6-16,-3 0-1 0,-1 0-1 0,-3 4 1 16,-5-3-1-16,-4 2 0 0,-5-3 1 15,-7 0 0-15,0 0 1 0,-4 0 0 16,-3 0 0-16,1 0 1 15,-3 0 5-15,0 0 0 0,-8 0-1 0,0 0 1 16,-7-1-5-16,-1 1-1 0,2-2 0 16,-9 2 0-16,1 0 0 0,-6 0 0 15,0 0 1-15,0 0-1 0,1 0 0 16,0 0 0-16,1 0 1 0,-1 0-1 16,1 0 0-16,-1 0 0 0,2 0 0 0,-2 0-2 15,-1 0-7-15,0 0-14 0,0 0-28 16,0 5-90-16,-8 2-119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1T10:06:31.9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2367 794 75 0,'0'0'28'0,"0"0"1"0,0 0-3 0,0 0 0 16,0 0-1-16,0 0-2 0,0 0-3 16,0 0-5-16,0 0 0 0,-58-82 1 15,55 71-5-15,0 2 3 0,-1 0 0 16,2 4-2-16,-3-4-3 0,2 6-2 15,0-1-2-15,0 1-7 0,3 3 0 0,0-2-1 16,0 2-5-16,-3 0 2 0,-1 0 1 16,-1 0 1-16,-6 0 2 0,2 9 0 15,2 3 0-15,-2 6-1 16,1 2 0-16,2 3 1 0,0 3 0 0,3 3 2 16,-1 3-1-16,-1 2 2 0,0 4-1 15,-1 4-1-15,3 0 1 0,0 3 0 16,3 5 3-16,0 4 1 0,0 0-1 15,0 4-1-15,0-2-2 0,-1-2-2 16,1 3 0-16,-2-3 1 0,2 1-2 0,0-2 0 16,0-1 2-16,0-3-1 15,0-6 1-15,0-1 1 0,0-6 0 16,0-1 1-16,0 0 16 0,0 0 0 16,0 0-2-16,0 1 1 0,0 2-18 0,0 0 4 15,2 4-2-15,-2 4 0 0,0 4-2 16,0 3 2-16,0 4 0 0,0-2 0 15,0 2 2-15,0-1-1 0,0 0 9 16,0 0-1-16,0-3 0 0,0-3-2 16,1-3-7-16,-1-1 0 0,3-2-1 0,0 1 1 15,1 1-1-15,-1 1 1 0,1 0 0 16,-1-3 1-16,-3 0 0 16,0-1 2-16,0-1 5 0,0 4-2 0,0 1 1 15,-5 4-4-15,0 6-3 0,1 2 2 16,4 3-2-16,-3 0 2 0,3 0-2 0,0-1 2 15,0-3-1-15,0-3 0 16,0-5 2-16,0-3-1 0,-3-4 3 16,2-1-2-16,-2 0-2 0,1 4 3 15,1 5-2-15,-2 7 1 0,1 3-1 0,1 4 2 16,1 2-6-16,0 0 4 0,0 2 1 16,0 3-1-16,0-2 2 15,4-1-2-15,1-3-2 0,-1-6 1 0,-1-2-1 16,3-5 3-16,-3-3-1 0,-2 0 4 15,-1-1-2-15,0-4 1 0,0-2 5 0,0-2-5 16,0 0 3-16,0 0-3 16,0 4-3-16,0 5 0 0,0 8 0 15,0 6-1-15,0 4 0 0,0 3 2 16,0 4 1-16,0 1-2 0,-3 1 3 0,-1 1-2 16,1-4 0-16,3-4 3 0,0-2-1 15,0-3 0-15,0 1-1 0,0-4-1 16,0-3 3-16,0-5-1 0,0-6 2 15,0-6-5-15,3 1-1 0,-3-2 0 16,4 4-1-16,-4 5 1 0,0 4-1 0,0 2 1 16,0 2-2-16,0 1 2 0,-4 2-2 15,1 1 1-15,3 1 3 16,-3 0-2-16,2-4 2 0,-1 0-3 16,2-4 0-16,0 2-2 0,0 1 2 0,3 3 0 15,0 1-2-15,0 0 2 0,-3-4 4 16,0-5-4-16,0-5 5 0,0-2-3 15,0-5-2-15,0 0 1 0,0 2-1 16,3 4 1-16,-2 4 0 0,1 4 0 16,-1-2-1-16,-1-3 1 0,0-3-2 0,0-3 2 15,0-1 0-15,2 1 0 0,0 0 2 16,0 5-3-16,1-1 3 0,-2-1-3 16,2-3 0-16,-3-4 3 0,0-3-3 15,0-2 0-15,0 0 1 0,0 2-3 16,0-1 2-16,0 5 1 0,0 0-4 15,0 2 1-15,0-2-1 0,0-4 3 16,0 2 5-16,0 0-2 0,-3 0 2 16,2 2-4-16,-2 4-3 0,1 0 2 15,2 3-2-15,0 7 2 0,0 0-2 0,0-2 0 16,2-5 2-16,-2-4 1 0,0-1 0 16,0-1 3-16,-7 1 2 0,1 1-5 15,0-3 3-15,3 2-5 0,0-1 0 16,0 2-1-16,2 3 1 0,-1-1 1 15,-3-2-2-15,5-5 4 0,-6-5-1 0,3-4 1 16,-1-5 0-16,-2 0 0 0,0-10-1 16,3 0 2-16,-2-1 0 15,-1-1 1-15,0 0-1 0,-3-1-1 16,2 0-1-16,0 0-2 0,-2 0-3 0,3-1-1 16,-5 1-5-16,2-1-11 0,3 1-20 15,-1-2-75-15,0-2-142 0</inkml:trace>
  <inkml:trace contextRef="#ctx0" brushRef="#br0" timeOffset="2051.98">1807 9979 201 0,'0'0'10'0,"0"0"3"16,0 0 3-16,0 0 4 0,0 0 0 16,0 0 0-16,0 0-3 0,0 0 3 15,0 0-1-15,-81-35-3 0,77 33-5 16,4 2-8-16,-3-2-6 0,3 2-1 0,0 0 1 15,0 0 3-15,0 0 6 16,0 0 4-16,12 4 4 0,8 2 2 16,7 1-4-16,5 0 1 0,6-3-5 15,2-1-5-15,5 1-1 0,3 0-3 0,1-1 1 16,3-2 3-16,-1 2 0 0,2-2-1 16,2-1-1-16,1 2 0 0,-2-2-1 15,4 0 1-15,-5 0 0 0,1 0-2 16,-5 0 2-16,3-2-2 0,0 2 0 15,-1 0 2-15,-1 0-2 0,2 0 3 0,-1 0 0 16,7 0 1-16,1 0-2 16,-1 0-1-16,1 0 0 0,-1 0-2 0,-2 0-1 15,0 0 2-15,0 0 1 16,0 0-1-16,-1 4 0 0,4-3 1 0,-1 1-2 16,4-2 2-16,-4 0 0 0,4 0 0 15,-5 0 0-15,5 0 0 0,-1 0 2 16,1 0-2-16,0 0 1 0,3-2-1 15,-1 1 0-15,4-3 0 0,1 3-2 16,2 0 2-16,6-1-1 0,-2 1-1 16,3-1 2-16,6 2-3 0,-3-1 3 15,4-3-2-15,2 1 2 0,1 0 0 16,-1-1 2-16,1-2-2 0,3 1 1 16,-1-1 2-16,1 0-3 0,3 0 1 0,-3 0-1 15,2 1 1-15,-2 2 0 0,1-1 0 16,-2-1 1-16,4 2-2 0,0-1 1 15,3-1-1-15,4 1 2 0,-1-1-2 16,1-1 0-16,3 0-4 0,2-2 5 16,-2 1-4-16,3-1 3 0,-4 1 1 0,-2 0-1 15,4 1 1-15,-3 2 0 0,-1-1 0 16,1 2 1-16,-2 0-1 0,0 2 0 16,0-1 0-16,1 2-1 15,-1-1 0-15,0 1 0 0,-2 0 1 0,3 0-1 16,0 0 0-16,-2 0 0 0,-1-2 0 15,2 1 1-15,-5-3 0 0,2 3 0 16,-3-2 1-16,0 2 1 0,-1-1-1 16,-1 1 0-16,-1-1 2 0,-1 2-1 15,-2 0 1-15,2 0-3 0,-5 0-1 0,-1 0 0 16,-2 2-1-16,0 1 2 0,-2-2-1 16,3 2 1-16,-2-2 0 0,4 1 0 15,-1 0 0-15,1-1-1 16,1 1 2-16,2-2-1 0,0 1-1 0,3-1 1 15,2 0 0-15,1 2 0 0,-2-1 0 0,2 1 0 16,-1-1-1-16,-2 1 1 0,0-2 0 16,3 1 0-16,3-1 1 15,-3 0 0-15,4 2 0 0,0-2-1 16,-1 0 2-16,2 0-3 0,1 0 1 0,2 0 0 16,-1 0 0-16,1 0 0 0,-2 1-1 15,1 1 1-15,-3 0-1 0,2-2 2 16,1 1-1-16,3 0-1 0,0 1 1 15,2-1 0-15,-2-1-1 0,0 2-1 16,0-2 1-16,-1 1 1 0,-2 3 0 0,-1-3 0 16,-5 1-2-16,-1-1 1 15,-4 2 4-15,-2 0-4 0,-4 2 3 16,-2-2-3-16,-6 0-1 0,-4-2 1 16,-7-1 1-16,-4 0-1 0,-5 0 1 0,-7 0-1 15,-3 0-3-15,-5-1 3 0,-5-2-4 16,-4 1 4-16,-10 1 1 0,-1-1 0 15,-9 2-2-15,-6 0 2 0,2 0 0 16,-8 0 0-16,0 0 1 0,0 0-1 16,2 0 2-16,-1 0 0 0,1 0 0 0,-1-2 2 15,-1 2-4-15,2 0 0 0,-2-4-1 16,-8 0 0-16,-6-4 0 0,-1-1 1 16,-3 0 2-16,-1-2-2 0,0 2 0 15,-1-2-1-15,-3-1 0 0,-2 0-1 16,-5-1 0-16,-2-3-1 0,-4 1 1 15,1-2 1-15,2 1 1 0,1 0-2 16,2 0 2-16,1 0-2 0,3 1 0 16,1 0 1-16,2 2 1 0,1 1-2 15,8 4 2-15,-2-1-2 0,9 4 0 0,2 2 0 16,1 1-4-16,4 2-4 0,-2-1 1 16,2 1-3-16,0 0-1 0,0 1 3 15,0 12 2-15,9 5 2 16,7 5 2-16,7-2 3 0,5-1 0 0,2-2 1 15,5-1 1-15,0-3-2 0,-1-2 2 0,0-2-1 16,0-1 2-16,-4 0-1 0,-2-1-1 16,-3-2 0-16,-2 2-1 0,-10-4 0 15,3 0 0-15,-3 1 0 16,-3-2-1-16,3 3 1 0,-3 2 0 0,-1-3-2 16,-1 3 0-16,0 6 0 0,-5 1 6 15,-3 10-2-15,-2 3 4 0,-15 6-3 16,-9 7-3-16,-11 8 1 0,-7 7-1 15,-7 7 0-15,-7 4-3 0,-3 5-6 16,-4-1-51-16,0-3-91 0,-4-7-87 0</inkml:trace>
  <inkml:trace contextRef="#ctx0" brushRef="#br0" timeOffset="3148.52">2014 493 22 0,'0'0'25'15,"0"0"1"-15,0 0 0 0,0 0-9 0,0 0-4 16,0 0-10-16,0 0-3 0,0 0 0 16,0 0-4-16,-87 18 2 0,64-1 0 15,-3 1-2-15,3 3 2 0,1 4 1 16,-4 3 0-16,-1 1 2 0,-5 3-2 15,-3-3-1-15,2-2 1 0,-3-4 1 0,6-2 1 16,-1-3-1-16,5-4-2 0,7-3 0 16,9-5-2-16,3-3 1 15,7-3 4-15,0 0 9 0,0 0 2 16,0 0 0-16,16-7-2 0,7-10-9 0,7-8 0 16,6-2 1-16,-1-2 1 0,1-3-1 15,-1 2 3-15,1-1 0 0,-4 3 1 16,1 1 1-16,-1 2-1 0,1 1-2 15,-1 1 0-15,-2 3 0 0,-6 3-1 16,-7 6 3-16,-8 4 5 0,-5 5 3 0,-4 2 0 16,0-2-1-16,0 2-5 15,2 0-10-15,0-1-3 0,-2 1 2 16,3 0 0-16,6 3 7 0,0 9 0 16,5 5 3-16,-1 2-1 0,4 7 0 0,5 4-1 15,6 8-4-15,5 9-4 0,10 14-17 16,5 14-37-16,4 14-139 0</inkml:trace>
  <inkml:trace contextRef="#ctx0" brushRef="#br0" timeOffset="3844.37">380 3550 300 0,'0'0'8'0,"0"0"-2"16,0 0 4-16,0 0 1 16,0 0-4-16,0 0-5 0,0 0-6 0,0 0-3 15,0 0 4-15,-4-13 3 0,4 26 4 16,7 8-2-16,7 7 0 0,-2 4 1 15,4 1-3-15,-2 1 2 0,-1 2 0 16,2-2-1-16,-4 1-1 0,4-1 2 16,-2-4 0-16,1-1-1 0,-5-6 1 0,0-8-4 15,-2-1-3-15,-3-6 2 0,-4-5 0 16,3 1 5-16,-3-4 8 0,0 0 16 16,0 0 20-16,6 0 2 0,0-6-7 15,2-14-15-15,4-10-22 0,-2-10 0 16,0-10 0-16,-3-9 1 0,-1-6 0 0,-3-4-1 15,3 1 3-15,1 6-3 16,-3 7 1-16,2 10-3 0,-3 10-2 16,0 12-7-16,-3 10-6 0,3 8-20 15,-3 5-20-15,0-2-10 0,0 2-25 0,0 2-10 16,0 13-89-16</inkml:trace>
  <inkml:trace contextRef="#ctx0" brushRef="#br0" timeOffset="4535.18">807 3885 205 0,'0'0'28'15,"0"0"-2"-15,0 0 0 0,-6-80-2 16,10 43-2-16,5-3 0 0,5-9 0 0,-2-6 3 16,2-2 4-16,4-5-2 0,-4-1 1 15,2-1-2-15,1-2-6 16,-5-2-3-16,1-5-8 0,-3-4-3 16,0-1-1-16,0 2-1 0,-4 6 2 0,0 9-1 15,-6 8 0-15,0 6-9 0,0 6 8 16,0 6-10-16,-3 4-2 0,0 7 8 15,0 5-10-15,3 7 11 0,0 0 2 16,-3 1-2-16,-2 0 0 0,0 3-1 16,2 3 1-16,-1-1-1 0,1 3 0 0,0 0-1 15,2 0 0-15,1 3 0 0,-2-2-2 16,2 2 1-16,-1 0-1 16,-1-2 1-16,1 2 0 0,-6 0-1 0,-5 0 2 15,-1 5-2-15,0 0 2 0,0 4 1 16,2 0-2-16,-4 3 2 0,-1 3-1 15,2 2 0-15,-2 3 11 0,4 1-4 16,-1 2 3-16,-1-1-5 0,-1 3-6 16,-2-2 0-16,2-3 1 0,-2 2-1 15,1-2 1-15,3-3 0 0,3-4-1 0,1-1 0 16,4-4-1-16,2-5-1 0,1 1-1 16,2-4 0-16,-1 0 0 15,1 0 0-15,0 0 4 0,0 0 0 16,0-7 2-16,9-8 1 0,2-7 1 0,2-1-2 15,0-2 1-15,-1-2-6 0,-2-4 7 0,3 2-5 16,-3 0-3-16,-1 2 10 0,-1 0-13 16,5 1 8-16,-4 2 0 15,5 3-2-15,-5 5 4 0,-3 5-2 16,-3 9 0-16,-3 2-4 0,0-2-2 0,0 2 0 16,0 0 0-16,8 0 3 0,1 4 1 15,3 12 3-15,-1 7-2 0,-2 7 2 16,-5 10 9-16,-1 8-5 0,-1 13 2 15,-2 13-15-15,0 11-63 0,1 9-156 16</inkml:trace>
  <inkml:trace contextRef="#ctx0" brushRef="#br0" timeOffset="6044.22">11078 10871 157 0,'0'0'35'0,"0"0"-1"16,0 0-1-16,0 0 3 0,0 0 0 15,0 0-1-15,0 0-5 16,0 0-12-16,0 0-5 0,0 0-10 0,-32-18-3 16,42 10 0-16,12-2-3 0,8-1 3 15,6 5-2-15,5 0 2 0,1 3-1 16,-2 0 0-16,-2 1-1 0,-5 2 0 15,-10 0-2-15,-3 0 0 0,-8 0 0 16,-6 0-3-16,0 0-2 0,-2 0-3 0,2 0-4 16,-2 0-9-16,-1 0-5 0,-3 0-9 15,0 0 4-15,0 0 7 16,0 2 12-16,0-2 12 0,0 0 6 16,0 1 3-16,0-1 2 0,-3 0 4 0,-3 0 2 15,-8 0 1-15,5 0 3 0,3 0 2 16,-5-1 1-16,7-1 1 0,-2 1-2 15,1-1-2-15,1 0-3 0,0 0-3 16,-2 0-1-16,3 1-6 0,3 1-4 16,-1-2-4-16,1 2-2 0,-2 0 0 0,-1 0 2 15,-4 9 1-15,3 8 1 0,-3 4 1 16,1 4 0-16,3 0 1 0,0 3 0 16,0-1 1-16,0 2-1 0,0-2 0 15,0 1 0-15,0-1 0 0,-1-2 0 16,3 2 0-16,-2-4 0 0,3 1-1 15,0 0 3-15,0-2-2 0,0 3 3 16,0-1 1-16,3 0-4 0,-2-7 1 16,2 3-3-16,-3-2 1 0,0-6-1 15,0 8 0-15,0-8 1 0,0 0 0 0,0 0 0 16,0-5-2-16,0 3 2 0,0-4 0 16,-3-2 0-16,2 8 0 0,1-8-2 15,-3 0 1-15,3 3 0 0,0-7-3 16,-3 3 2-16,2 1 0 0,-7 2 3 15,-5 2 2-15,-1-4-1 0,-1 1 0 0,-2-4 0 16,-2 1 0-16,0-2 1 16,-7 0 1-16,2 0 1 0,6 0 6 15,0 0-1-15,4 0 2 0,6 0 3 16,-4 0-3-16,5 0-2 0,3 0-1 0,-2 0-1 16,6 0-3-16,-1 0-4 0,1 0-2 15,0 0 2-15,3 0 2 0,15 0 1 16,11 0-2-16,10-2-4 0,3 2-4 15,3 0-11-15,1 0-26 0,-1 0-43 16,-3 0-62-16</inkml:trace>
  <inkml:trace contextRef="#ctx0" brushRef="#br0" timeOffset="6680.55">12228 11192 139 0,'0'0'40'0,"0"0"-4"0,0 0-4 16,0 0-2-16,0 0-6 0,0 0-3 15,0 0-6-15,0 0-3 0,0 0-5 16,0 0-3-16,0-25-1 0,0 22-2 15,13-3 2-15,10 0 3 0,9-2 0 16,5 2-1-16,8 0 1 0,3 0 0 16,4 0 1-16,3 0-2 0,-2 0 0 15,-1-2 1-15,-1 2-3 0,-6 0-1 0,-2 0 1 16,-4 0-1-16,-7 0-2 0,-3 0 1 16,-9 2 0-16,-10 0 1 0,-4 4 2 15,-6 0-1-15,5-1-1 0,0-1-1 16,-1 1-1-16,1-1-1 0,-5 2 1 15,0-1 0-15,4-1 0 0,-1-1 1 0,0 2 1 16,4-6 0-16,-3 4-1 0,-1-5 0 16,2-2 0-16,-5 0-1 0,0-5 1 15,0-1 0-15,-6-4 0 16,-4 4 1-16,1-1-2 0,0 7 0 0,0-2 0 16,1 5-2-16,1 0 1 0,0 1 0 15,2 3 0-15,1-1 0 0,4 4-2 16,-1-1-2-16,1 1 0 0,-2 0-1 15,1 0 1-15,-1 0 3 0,-1 0-1 16,-1 3 0-16,4 6 2 0,0 4 1 0,0-1 3 16,9 3-2-16,4-3 0 15,3 2 0-15,2-4-1 0,4 2 1 16,1 0 1-16,3-1 0 0,3 1 0 16,0 0 0-16,0 0-1 0,-2-1 1 0,-2 1-2 15,-9-4-1-15,-3 1 0 0,-7-3 1 16,-3-3 2-16,-3 5 5 0,-8 2 3 15,-15 7 1-15,-17 4-2 0,-18 4-4 16,-19 0-4-16,-18 4-28 0,-22 4-150 16,-18 1-52-16</inkml:trace>
  <inkml:trace contextRef="#ctx0" brushRef="#br0" timeOffset="9932.29">2112 2523 4 0,'0'0'10'0,"0"0"1"0,0 0-2 16,0 0 1-16,0 0 0 0,0 0-1 16,0 0-2-16,0 0-1 0,0 0-3 0,-20-16-1 15,20 15-2-15,-3 1 3 0,3-1-3 16,-1 1 0-16,-1-2 0 0,1 2 0 15,-1-2 1-15,1 2-1 0,-1-1 2 16,0 1-1-16,2 0-1 0,-3 0 0 16,3-2 1-16,0 2-1 0,0 0 2 0,-3 0 1 15,3 0 2-15,0-2 0 0,0 2-1 16,-3 0 2-16,3 0-1 0,0 0 0 16,0 0 0-16,0-1-2 0,0 1 1 15,0 0-2-15,0 0-2 0,0 0 1 16,0 0-1-16,6 0 0 0,2 0 0 15,1 0 0-15,6 5 0 0,-1 0 2 16,6 2-1-16,-1-3 0 0,4 3 1 16,3-3 1-16,0-1-1 0,6 0 2 15,-2 0-1-15,2-1 1 0,-3-1-3 0,1 2 0 16,-3-1 1-16,-3 1-2 0,1 0 8 16,-2 0-8-16,1 1 8 0,1 1-7 15,3-2-3-15,-1 2 3 0,2-1-3 16,1 0-1-16,-2 1 3 0,-1 0-3 15,-1-1 4-15,0-1-1 0,-1 2 0 16,1-2 0-16,0-1 0 0,1 0 1 0,-1 1 1 16,3 0 9-16,-1 2-9 0,2 1 11 15,2-1-11-15,0-2-1 16,1 2 1-16,-1-4-2 0,0 2 1 0,1 0 1 16,0-2-2-16,2 3 0 0,1-1-2 15,-1 0 1-15,5 1 1 0,-2-1 0 16,-2 2 0-16,2-1 0 0,-1-1 0 15,-1 2 0-15,-1-2 3 0,3 2-2 16,-2-3 1-16,4 1 2 0,-1 0 0 0,-1 2 0 16,1 0 1-16,1-3-2 15,1 3 1-15,1 0-2 0,4-1 0 16,-2-1 2-16,3 2-1 0,0-2 1 16,2 0 1-16,0 0-2 0,3 0 1 0,0-2-2 15,1 3-2-15,0-1 0 0,-3 0 1 16,2 0-1-16,-4 0 0 0,4 1 1 15,-7 1-1-15,1 1 0 0,-1-2 2 16,0 3-2-16,-2-3 0 0,3 1 0 16,-1-1 0-16,3 1 0 0,0-2 1 0,2 1 0 15,1 0-1-15,1-1 1 0,6 0 0 16,-3-1 1-16,1 1 0 0,1 1-1 16,1 0 1-16,-1-1 1 0,3 2-1 15,-1 1-1-15,2 0 2 0,-1 0-2 16,1 0-1-16,4 1 0 0,0 0 0 15,-1-1 1-15,0 0-1 0,-2-1 0 0,0-1 1 16,-1 0-1-16,1 1 1 16,0 0 1-16,2-1-2 0,2 1 1 15,-4-1-1-15,2 2 0 0,-2-1 0 0,-3-1 0 16,-5 3 0-16,4-3 0 0,-3 1 0 16,-5-1-1-16,1 1 1 0,2-1 0 15,-1 1 0-15,3 0 2 16,-4 0-2-16,5 0 0 0,1 1 0 0,-4 0-1 15,2 0 1-15,-1 0 0 0,1 0 0 16,-5 2-3-16,1-1 3 0,-2 0 2 0,-1 0-2 16,4 1 2-16,-2-1-1 15,0-1-1-15,0 2 0 0,-2-4 1 0,3 3-1 16,-1-2 1-16,1-1-1 0,4 0-1 16,-2 1 1-16,1 0 0 0,-5 0 0 15,3 0 1-15,-2 1-1 0,-3-2 0 16,-1 3 0-16,-1-1 0 0,-4 0 0 15,-1 0 0-15,-4-1 1 0,0 0-1 16,-1 0 2-16,0 0 0 0,1-1 3 0,3 1-5 16,-3 1 4-16,5-2-4 0,0 3 0 15,0-3 1-15,-2-1-1 16,4 1 2-16,-1 0-2 0,-1 0 1 16,-1 1 0-16,2-1 0 0,-3-1 0 0,2 1 2 15,1 0-2-15,-2-1 2 0,3 0-3 16,1 2 1-16,1-1 1 0,5 2-2 15,4-1 0-15,2 1 0 0,5 0 0 16,1 0 0-16,5 0 0 0,1 0 1 16,0-1-1-16,1 1 0 0,-1-2 0 0,0 3 1 15,-3-2-1-15,3 1 1 0,-1 1 0 16,-2-1-1-16,1 1 0 0,-1 1-1 16,-3 0 1-16,2-1-1 0,-3 1 1 15,1-1-1-15,-1 1 0 0,1 0 1 16,1-1-2-16,1 1 2 0,1-1-1 15,-1-1 1-15,-2 2-2 0,-4-2 1 16,-3 2 1-16,-4-4 0 0,-4 1 1 16,-3-1 1-16,-1 1-2 0,-4 1 3 15,-1 0-2-15,0 1 0 0,-1 1-1 0,0-2 0 16,1 2 0-16,5-2-1 0,-1 0 0 16,0 2-1-16,4-4 2 0,-2 2-1 15,-1-1 1-15,1-1 0 16,-4-1 0-16,0 0 0 0,-2 0 0 0,-2-1 1 15,-2 1 1-15,0 0-1 0,3 0 0 16,1 1 0-16,0 1-1 0,3 0 0 0,0-1 0 16,0 1 0-16,1-1 0 0,1-1 0 15,-1 2-1-15,2-2 0 16,0 0 1-16,-3 0-1 0,2 0 1 0,-4 0 1 16,-1 2-1-16,1-2 1 0,0 0-1 15,-1 1 0-15,-1 2 0 0,1 0-1 16,1-1 1-16,-2 1 0 0,1 0 0 15,1 0-1-15,3-1-1 0,0 1 1 16,0-2 1-16,0 1 0 0,-2 0 0 0,0-3 0 16,-2 3 0-16,-4-2 1 15,-3 0-1-15,0 0 0 0,-2 0 0 16,-2 1 0-16,-2 0 0 0,4 1 0 16,-2-1-1-16,-1 0 1 0,2 1 0 0,-1-2 0 15,-1 1 0-15,-1-2 0 0,0 1 0 16,-1-1 0-16,1-1 0 0,-2 1 0 15,-1 1 0-15,-1-2 0 0,-4 1 0 16,-2-1 0-16,-3-1 0 0,0 1 0 16,0-1 0-16,-2 2 1 0,3-2-1 0,-4 2 0 15,5-2 0-15,-9 0 0 0,5 1 0 16,-4 1-1-16,5-2 1 0,1 1-2 16,-8-1 2-16,6 2 2 0,-4 0-2 15,-2-2 1-15,2 1 1 0,-6-1-1 16,0 0 1-16,6 0-1 0,-2 1 0 15,3-1-1-15,5 2 0 0,-6-2-1 16,7 1 1-16,3 1-1 0,1 1 1 16,2 0 0-16,3 0 0 0,-2 0 0 15,0 1 0-15,2 0 1 0,1-3-1 0,1 3 0 16,-2-3 0-16,-3 0-1 0,1 1 2 16,-1-2 0-16,-5 0 1 0,5 0-1 15,-4 0 1-15,-4 0-1 0,4 0 0 16,-4 0-1-16,3 0-1 0,-3 0-1 15,1 0 0-15,-8 0-2 0,2 0-2 16,-2 1-8-16,0 1-10 0,1-1-55 0,-5 2-108 16</inkml:trace>
  <inkml:trace contextRef="#ctx0" brushRef="#br0" timeOffset="11845.67">8037 3175 78 0,'0'0'23'0,"0"0"0"0,0 0-3 16,0 0-7-16,0 0-3 0,0 0-4 15,0 0-2-15,0 0-2 0,0 0-2 0,0 0 0 16,-13-15-3-16,13 15 1 0,-3-1 1 16,3 1-2-16,-1-2 2 0,1 2 0 15,-2-1 0-15,2 1 3 0,-1-2 0 16,1 2 4-16,-2 0 4 0,2-2 2 15,-1 2 4-15,1 0 8 0,0-1 2 0,0 1 0 16,0-2-2-16,0 1-5 0,0-1-5 16,0 1-2-16,-2 0 3 15,2-6-2-15,-1 0-1 0,-2 1-1 0,3-5-5 16,-3 5 1-16,3 0-1 0,-3-5-2 16,3 6 1-16,-1 0-1 0,1 0-1 15,0 5 0-15,-2-1-2 0,2 1-1 16,0-2-2-16,-1 0-4 0,1 1-4 15,-2-1 1-15,2 2 0 0,0 0 1 16,0 0 5-16,0 0 0 0,0 11 2 0,0 1 0 16,0 5-1-16,0-5 2 0,0 0-4 15,0 2 3-15,0-3 0 16,2-1 0-16,-2-5 2 0,1 1 3 16,-1-6-4-16,0 0 8 0,0 0-2 0,2 1 2 15,-2 1 8-15,1-1-7 0,-1-1 1 16,0 0-4-16,0 0-5 0,0 0 0 15,3-3 0-15,-3-4 1 0,0-7-2 16,0 1 0-16,0-1 0 0,0 0 0 16,0 8 1-16,0-6-1 0,0 8 2 0,0-3-1 15,0 2-4-15,0 5-1 0,0-1-4 16,0 1-3-16,0 0 0 0,0 0 2 16,0 0 4-16,0 0 3 0,3 3 1 15,0 7 0-15,0-2 0 0,0 2-1 16,-2 0 1-16,1-5 1 0,-1-1 0 0,-1-4 0 15,0 0 3-15,0 0 0 16,3 1 3-16,-3 1 4 0,1 0 2 16,-1-1-2-16,2-1-2 0,-2 2-5 15,0-2-3-15,1 0-3 0,-1 0-8 0,0 0-32 16,-4-3-48-16,-9 1-124 0</inkml:trace>
  <inkml:trace contextRef="#ctx0" brushRef="#br0" timeOffset="12916.42">8213 9821 201 0,'0'0'37'16,"0"0"-7"-16,0 0-7 0,0 0-2 15,0 0-2-15,0 0 6 0,0 0 0 16,0 0-1-16,0 0-6 0,-20-31-7 0,20 30-5 15,0 1-6-15,0-2-3 16,0 1-4-16,0-1 0 0,0 1 0 16,0-1 2-16,0 2 1 0,0-1 2 15,0 1 0-15,0 0 1 0,0 0 1 0,0 0 0 16,0 0 0-16,3 0 0 0,-3 0 0 16,4 1 0-16,-1 4 0 0,0-2-2 15,1 1 1-15,-2-1 1 16,1 1-1-16,-2-1 1 0,2 0-1 0,-3-3-4 15,0 0-12-15,0 0-38 0,0 4-56 0,0 1-92 16</inkml:trace>
  <inkml:trace contextRef="#ctx0" brushRef="#br0" timeOffset="14280.48">7873 10400 238 0,'0'0'33'0,"0"0"-5"0,0 0-4 16,0 0-3-16,0 0-7 0,0 0-6 15,0 0-6-15,0 0-2 0,0 0 2 16,0 0 2-16,-27-16 5 0,37 11 4 15,7 1-3-15,5-2-3 0,1 1-3 16,3 1-4-16,0-1 6 0,2 0 0 0,1-1-1 16,-2 0 1-16,-2 0-6 0,-6 2-1 15,-5 1 0-15,-4 0 1 16,-4 1 0-16,-2 2 1 0,-4 0 3 16,0-1 1-16,0 1-1 0,2-2 0 0,-2 0-3 15,0-3 0-15,0-2 1 0,0-2 0 16,-2 2 1-16,-1 2 0 0,2 2 0 15,-2-1 1-15,0 1-1 0,0-2 1 16,2 2-2-16,1 3 0 0,-2-2-4 16,2 2-1-16,0 0-3 0,-2 0-1 0,2 0 1 15,-2 0 2-15,2 2 2 0,-1 12 2 16,1 5 0-16,0 7 0 0,0 0-1 16,0 0-1-16,3 1 1 0,1 0 0 15,-1 2 1-15,-2 0-2 0,5 3 2 16,-3 2-3-16,0-1-1 0,0 0-6 15,-2-2-7-15,1-3-2 0,-1-2-5 16,1-8-2-16,-1 0 1 0,-1-5-3 16,0-2-1-16,0 0-1 0,0-1 4 15,0 0 2-15,-4-1 6 0,-7 4 0 0,-2-3 2 16,-5 0 3-16,-1 0 4 16,-2-3 6-16,0-2 4 0,-4 0 7 0,1-4 8 15,-1 1 10-15,-1-2 12 16,0 0 12-16,9 0 2 0,1 0-2 0,3-2-2 15,7 1-14-15,3 1-9 0,3 0-13 16,-1 0-11-16,1 0-4 0,0-5-2 16,13-1 4-16,11-5 4 0,15-1-3 15,8 1 0-15,3 2-2 0,4 0 1 16,2 0 0-16,2 0-1 0,-2 1-1 0,1 1 1 16,-8-1 0-16,0 1 0 0,-8 1 2 15,-8-1-2-15,-7 2 3 0,-7 0 1 16,-9 2 2-16,-6 1 4 0,-1-1 2 15,1 0-1-15,-1 1-1 0,0 0-2 16,-3 2 1-16,0-2-1 0,0-2-1 0,0-2-1 16,0 1 0-16,0 0-1 0,0 5-2 15,0-1 0-15,0 1-2 16,-3-2-2-16,3 2 0 0,-1-1-1 16,-1 1 1-16,-5 0-1 0,-3 3 2 0,-2 6 1 15,-5 5-1-15,7 1 1 0,0-3-4 16,6 1 1-16,1 4 0 0,1 2-1 15,2 5 2-15,0-3 1 0,5 0 0 16,4-2-1-16,2-3 2 0,2-2 0 16,4-3 1-16,1-4 0 0,0-2 1 0,4-2 1 15,-3-3 1-15,1-2 1 0,0-7 0 16,-1-4 1-16,0-1-1 0,-3-3 0 16,-2 1 1-16,-5 4-1 0,-2-1 1 15,-1 4-1-15,-5-1-2 0,1-1-2 16,-2 2-11-16,-13-2-29 0,-9 7-51 0,-15-1-143 15</inkml:trace>
  <inkml:trace contextRef="#ctx0" brushRef="#br0" timeOffset="15382.77">4151 2721 129 0,'0'0'36'16,"0"0"-6"-16,0 0-4 0,0 0-3 15,0 0-5-15,0 0 0 0,0 0-4 16,0 0-3-16,0 0-6 16,-17-41-2-16,17 41-4 0,0 0-3 0,0-1 1 15,0 1-2-15,0 0 2 0,0 0 0 16,0 0 1-16,0 0 2 0,0 3-1 15,0 3-1-15,0 0 1 0,0 6 1 16,0-6 0-16,0 1-1 0,-3 5 1 16,3-6-1-16,0-1 2 0,0 2 0 0,0-7 3 15,0 0 3-15,0 0 9 0,0 1 7 16,0 1 2-16,0-2-2 0,-1 0-7 16,1 0-6-16,-2-6 0 0,1-6 0 15,-1-2-1-15,1 0-2 0,-1 0-3 16,1 9-1-16,-1-8-3 0,2 9-2 0,-1-2 0 15,1 1-1-15,0 5-4 16,-3-2 0-16,3 2 2 0,0 0-1 16,0 0 3-16,0 0 0 0,0 0 1 15,0 3 1-15,0 4-1 0,0 0 2 0,0 4-1 16,0-7 1-16,0 1 1 0,0 1 0 16,0-6 1-16,0 0-2 0,4 3-5 15,2 5-15-15,0-2-64 0,0 1-122 16</inkml:trace>
  <inkml:trace contextRef="#ctx0" brushRef="#br0" timeOffset="16313.59">3514 3338 136 0,'0'0'22'15,"0"0"2"-15,0 0-3 0,0 0 2 16,0 0-2-16,0 0-3 0,0 0-1 16,0 0-6-16,0 0-4 0,0 0-4 15,-8-23-6-15,8 21 2 0,0 1-4 16,0 1 2-16,0 0 1 0,0 0 0 0,0 0 1 15,2 8 0-15,2 0 0 16,2 8 1-16,-3-3 0 0,4 4 0 16,-4-2 0-16,0 2 0 0,0 1 0 15,-2 0 1-15,-1 7-1 0,3-3 0 0,0 0 0 16,0-7-1-16,0 0 1 0,-2-4-2 16,1-1 2-16,-1 1-1 0,-1-7 1 15,2 1-1-15,-2-5 3 0,0 0 2 16,0 0 1-16,0 2 1 0,2-1 0 15,-2 1 0-15,0-2 0 0,2 1 0 16,-2-1 0-16,0 1 0 0,1-1-2 16,-1 2 1-16,0-2-2 0,0 2 0 0,0-2-2 15,0 0-1-15,0 1 2 16,0-1 2-16,0 0 0 0,0 2 4 0,0-2-1 16,0 0 0-16,0 1 1 0,0-1-1 15,0 0 0-15,0 0-2 0,0 0 1 16,0 0 0-16,3 2-1 0,-3-2 2 15,0 0 0-15,0 0 0 0,0 0-1 16,0 0-1-16,0 0-2 0,0 0-1 0,0 0 1 16,0 0-1-16,0 0-2 0,0 0 1 15,0 0-1-15,0 0 1 0,0-2-1 16,0 2-1-16,0-1 1 16,0 1-2-16,0-2 2 0,0 2-1 0,0-1-1 15,0 1 2-15,-3-2-1 0,3 2-2 16,0-2 0-16,0 2-1 0,0 0 1 15,0-1 2-15,0 1 1 0,0 0 1 16,0-1 0-16,0 1 0 0,0 0 1 16,0-2 0-16,0 2-2 0,0 0 1 0,0 0-2 15,0-1-2-15,0 1 1 0,0 0-1 16,0 0-2-16,0 0-1 0,0 0 1 16,0-2 1-16,0 2 1 15,0 0 3-15,0 0 1 0,0 0 1 0,0-1 1 16,0 1-2-16,0 0 1 0,0 0-1 0,0 0-1 15,0 0-3-15,0 0-7 16,0 0-12-16,0 0-11 0,0 0-20 16,0 0-39-16,0 3-96 0</inkml:trace>
  <inkml:trace contextRef="#ctx0" brushRef="#br0" timeOffset="19744.75">4195 1926 78 0,'0'0'16'15,"0"0"8"-15,0 0 2 0,0 0 10 16,-28-81-2-16,24 71-3 0,-2 1-4 0,6 4-8 15,-1 1-8-15,1 4-10 16,-2-2-5-16,2 2-4 0,0 0-2 16,-1 0 3-16,1 0 4 0,0 2-1 15,0 11 16-15,0 7 0 0,0 9-1 0,0-2 0 16,0 4-12-16,0 1-2 0,0 0 1 16,0 4 2-16,-3 2-1 15,-2 1 1-15,0 2 1 0,-1-1-2 0,3-4 1 16,2-3 0-16,-1-11-1 0,1-9-1 15,1-2 4-15,0-5-2 0,0 0 3 16,0 0 9-16,0-6 6 0,0 0 2 16,0 0-3-16,3-12-4 0,4-10-7 15,6-13-3-15,-3-7 4 0,0-3 0 16,0-2 3-16,0 0-1 0,-1-3 1 0,1 0-16 16,0-4 1-16,2 1-3 0,1 0-2 15,-3 3 14-15,3 5 0 0,-3 2-1 16,0 7 0-16,0 2 1 0,-1 7-4 15,-3 8 2-15,0 4-1 0,-3 7 0 16,-2 3-1-16,-1 2-2 0,0 3-2 0,0-2-3 16,0 2-1-16,3 0 2 0,1 0 0 15,0 10 3-15,4 5 2 0,2 6-3 16,0 0 3-16,-1 4 0 16,1 0 0-16,1 1 1 0,1 1 0 0,0 0 0 15,0 3 1-15,0-3-1 0,-3 2 16 16,5-1 0-16,-5 3 1 0,2-2-1 15,-5 0-15-15,0-1 0 0,1 0-2 16,-2-1 1-16,-1 0 0 0,0-1-1 16,2-2-1-16,-2 1 0 0,-1-1 0 0,0-7 1 15,-1-1-2-15,-1-4 0 0,1 1-2 16,-1 1-3-16,-1-4-11 0,3 2-17 16,-3-7-17-16,0 1-21 0,0-6-8 15,0 0-14-15</inkml:trace>
  <inkml:trace contextRef="#ctx0" brushRef="#br0" timeOffset="19925.34">4095 2085 360 0,'0'0'4'0,"0"0"0"0,0 0 2 16,0 0-2-16,111-16-4 0,-47 10-2 15,4-1-1-15,6 3-10 0,-1 3-35 0,-3 1-59 16,-8 0-95-16</inkml:trace>
  <inkml:trace contextRef="#ctx0" brushRef="#br0" timeOffset="21060.1">11493 3538 226 0,'0'0'52'0,"0"0"-4"0,0 0-6 15,0 0-3-15,0 0-8 0,0 0-9 16,0 0-10-16,0 0-7 0,0 0-5 16,9-35-4-16,-9 34-3 0,0-1-6 15,0 1 1-15,0 1 1 0,0 0 5 16,0 0 4-16,0 4 2 0,0 10 1 0,0 6-2 15,0-7 2-15,0 7-1 16,0-9 0-16,0-5 0 0,0 4 0 16,0-5 1-16,0-1 4 0,0 2-2 15,0-6 4-15,0 0 2 0,0 0 1 0,2 0-2 16,4 0-2-16,3-6 0 0,4-7-2 16,0-6 1-16,0 1-2 0,-6-1 0 15,0 5 1-15,-4-2-1 0,0 6 0 16,-3 4-2-16,0-5-2 0,0 5-1 15,0 0-4-15,0-3 1 0,-1 6 1 16,-2-1-2-16,-6 1 2 0,4 3-1 16,-6 0 1-16,0 4-1 0,2 3 2 15,-1 6 0-15,4 1 0 0,3-4 3 16,-1 8-1-16,2-7 0 0,2 1 0 0,0 0 1 16,0-3 0-16,2 2 2 0,-1-8 3 15,7 1 1-15,-4-2 2 0,5-2-1 16,1 0-2-16,-3 0-1 0,3-6-2 15,-2 0-1-15,-3 0-3 0,-1 2-9 16,-1 2-27-16,-3-1-36 0,-3 0-42 0,-9 1-95 16</inkml:trace>
  <inkml:trace contextRef="#ctx0" brushRef="#br0" timeOffset="22137.79">11542 1970 221 0,'0'0'18'16,"0"0"2"-16,0 0 0 0,0 0-2 15,0 0-9-15,0 0-6 0,0 0-6 16,0 0-1-16,0 0 3 0,0 0 0 0,-3 12 1 16,3 19-1-16,2 2 0 0,-1 2 1 15,2 3 0-15,-3 1 3 16,3 4 1-16,-2 1 1 0,-1-3 1 0,2-3-2 16,-1-3-2-16,-1-7-1 0,2-8-1 15,-2-1 1-15,0-9-1 0,0-5 0 16,0 0 2-16,0-5 2 0,0 0 6 15,0 0 2-15,0 0 2 0,0 0 1 16,-2 0-4-16,-1-15 1 0,-1-9-3 16,1-7-1-16,2-8-2 0,1-3-3 0,0-5 0 15,0-2-2-15,0-2 2 0,0 1-1 16,0 4-1-16,0 2 1 0,0 6 3 16,-3 5-18-16,0 2 1 0,-1 12 1 15,2-1-2-15,1 8 18 0,1 6-1 16,0-6-1-16,0 5-1 0,0-2-2 15,8-3 0-15,4 5-2 0,5-1-1 16,8 5 3-16,4 3-1 0,3 0 1 16,1 3-1-16,3 5-1 0,-8 4-2 15,-2 1 1-15,-5 2 13 0,-6 5-1 0,-4 2 1 16,-6 0 1-16,-5 3-15 0,0-3 3 16,-9 1 1-16,-5-2 0 0,-4-2 1 15,-2-3 0-15,-2-2-1 0,0-4 0 16,1 0 0-16,5-5 0 0,-2-1 0 15,7-1 0-15,-2-3 0 0,0 1 0 0,6-1 0 16,1 2-1-16,0-2 0 16,2 0 0-16,-2 0-2 0,0 1-1 15,6-1 1-15,-1 0-2 0,1 0 2 16,0 0 2-16,0 5 1 0,4 4 1 0,8 1 1 16,6 3-1-16,3-1 0 0,2-3 0 15,0 2 1-15,-1 1-2 0,-1 0 0 16,-2 0 0-16,0 2 1 0,-3-1-1 15,-3 1 0-15,4 0 1 0,-5-2-1 16,1 1 0-16,-2 0 0 0,0-1 0 0,-3-3 0 16,1 0 0-16,-3-2-1 0,-3 3 2 15,1-1 2-15,-4 0 4 0,-3 6 1 16,-13-1 0-16,-13 4-3 16,-6 0-1-16,-11 2-3 0,-9 1 0 0,-7 4 6 15,-9 5-21-15,-10 2-40 0,-10 3-88 16,-13-2-87-16</inkml:trace>
  <inkml:trace contextRef="#ctx0" brushRef="#br0" timeOffset="22941.04">8232 2506 132 0,'0'0'22'0,"0"0"-9"0,0 0-6 15,0 0-6-15,0 0-2 0,0 0 1 16,0 0-1-16,0 0-1 0,0 0 2 15,0 0-2-15,-68-26 1 0,52 34 1 16,0 2-1-16,5 1 1 0,-2 3 7 16,1 1-7-16,3 2 8 0,-2 2 2 0,5-1-10 15,0-4 8-15,3 1-9 0,2-4 0 16,1 1-1-16,0 4 4 0,0-2 0 16,6 4-1-16,1-1 1 0,-4-6 0 15,7 0-1-15,-3 0 1 0,2 0-1 16,-2 0 1-16,5-1 0 0,-1 0 0 0,1-5 2 15,8 5-1-15,0-6 1 16,-5-1-2-16,2-1-1 0,4-2 2 16,-3 0-2-16,2 0 0 0,-5 0 3 15,5-2-2-15,-5-4 2 0,6 0-2 0,-2-1-1 16,-3-3 1-16,0 3 0 0,-6-1 1 16,2 1 2-16,-1-2 1 15,-5 1 2-15,3-3 3 0,-3 3 4 0,-5-4 0 16,3-4 4-16,-4-1-3 0,-1-5-2 15,-9 2-14-15,-5 0 3 0,-2 0-11 16,-9 4-4-16,-3 0 9 0,-9 7-13 16,-5 9 1-16,-12 0-31 0,-9 17-71 15</inkml:trace>
  <inkml:trace contextRef="#ctx0" brushRef="#br0" timeOffset="24093.66">1978 2831 11 0,'0'0'13'16,"0"0"6"-16,0 0-3 0,0 0-7 15,0 0 3-15,0 0-8 0,-78-17 0 16,78 17 0-16,-2-1-2 0,2 1 1 0,-1 0 0 15,-1 0 3-15,2 0 2 16,0 0 2-16,0-2-5 0,15 2 1 16,5 0-6-16,12 0-2 0,0 0 5 15,1 0-4-15,6 0 4 0,6-2 0 0,3 2-2 16,5 0 1-16,5 0-1 16,1 0-1-16,2 0 0 0,-2 0 0 0,1 0-3 15,-1 2 0-15,3 1 1 0,-1-1-2 16,-2 1 3-16,-4-3-2 0,4 0 0 15,-2 0 1-15,-1 0 1 0,-1 0 2 16,0-6 0-16,-3 1 0 0,3-1-1 16,-6 1-2-16,0 1 1 0,-4-1 1 15,0 1 0-15,-6 1 0 0,3-1 1 16,-2 1 0-16,-2 2-1 0,3-2 0 0,-1 0 0 16,-4 2-1-16,0-3 1 0,-4 1 2 15,-6 2 2-15,-3-4 2 0,-5 4 1 16,-1-2 0-16,-1-2-1 0,1 2 1 15,6 0-2-15,-7 0 3 0,0 2-3 16,-4-1 1-16,-2 1-1 0,4-1-2 0,-8 0 4 16,0 2 2-16,-6 0-2 0,0-1-4 15,0 1-8-15,0 0-8 16,3 0-10-16,-3 0-29 0</inkml:trace>
  <inkml:trace contextRef="#ctx0" brushRef="#br0" timeOffset="24731.19">883 3087 130 0,'0'0'31'0,"0"0"3"16,0 0 3-16,0 0-10 0,0 0-6 15,0 0-6-15,0 0-3 0,0 0 1 16,-13-79-3-16,12 75-3 0,1 4-1 0,-2-2-5 16,2 2-3-16,0 0-4 0,-1-2 0 15,1 2 0-15,0 0 2 0,0 0 3 16,0 13 1-16,0 5-2 0,0 6 2 15,3 2 0-15,-2 2-1 0,2-3 1 16,0 3-1-16,1-4 0 0,-1 0 1 0,-3-7 3 16,3 0-1-16,0-1 1 0,0-5 2 15,0 1-6-15,0-4 5 0,-2-4-4 16,1-1 6-16,-1 2 10 16,-1-5 14-16,0 0 8 0,6 0-8 0,4-9-8 15,3-10-6-15,4-7-11 0,-2-5 7 16,-1-7-3-16,5-6-4 0,0-7 0 15,1-2 0-15,-1-4 2 0,1 2-2 16,-4 5 2-16,-2 6-1 0,-2 7-2 16,-2 10-1-16,-6 9-3 0,1 8-6 0,-4 7-13 15,-1 3-8-15,0 0-9 0,0 0-7 16,0 13-12-16,-7 10-12 0,-3 9-23 16,4 7-31-16</inkml:trace>
  <inkml:trace contextRef="#ctx0" brushRef="#br0" timeOffset="25496.93">1258 3249 144 0,'0'0'27'16,"0"0"10"-16,0 0 12 0,0 0-6 15,0 0-8-15,0 0-12 0,0 0-10 16,0 0-13-16,0 0-6 0,0 0-2 15,49-48 2-15,-45 48 3 0,-1 9 1 0,3 6 7 16,-5 4-5-16,1 6 5 16,-2 1-2-16,-3 0-3 0,-6 3 4 15,-2-1-4-15,-1 3 0 0,-5-1-3 16,-4-1 7-16,-6 2-1 0,-5-4 2 0,9-3-1 16,3-6-2-16,14-7-2 0,2-3 1 15,2-4 3-15,-1-1 7 0,2 2 10 16,1-5 3-16,0 0-3 0,0-14-4 15,0-5-10-15,6-9-2 0,-2-1-1 16,6-1 1-16,3-2-1 0,9-2-4 0,4-1 0 16,6-1-4-16,-2 1-2 0,-2-1 7 15,-8 1-3-15,-4 2 8 16,-2 2 0-16,-1 3 0 0,-3 3 0 16,2 5-3-16,-6 6-1 0,2 3 1 0,-2 3-3 15,-3 5 0-15,0 0-1 0,-3 3-2 16,0 0 0-16,6 0 0 0,1 0 1 15,9 6 0-15,0 3 0 0,-2 5 1 16,1 1 1-16,-1 2 0 0,-2 2-1 16,2 4 1-16,-4 0 0 0,2 1 1 0,2 2 6 15,-2 1-4-15,2 2 1 0,-1 0-1 16,-1 1-6-16,2 2 3 0,-2 0-2 16,1 3 1-16,-3-1-1 0,2-1-2 15,-2-1-4-15,0-2-5 0,0-4-9 16,0-2-10-16,-3-9-12 0,1 0-12 15,-4-6-6-15,-4-4 0 0,3 1 13 16,-3-6 12-16,0 0 11 0,0 0 10 16,0 0 1-16,-3-9 3 0,-7-8 8 15,-2-4 0-15,-4-3 2 0,2-2-2 0,-5 0-1 16,-4 0-3-16,1 2-5 0,-7 3 2 16,0 1 5-16,-4 4 6 15,-3 2 7-15,-3 3 10 0,-3 4 7 0,0 0 7 16,-4 4 6-16,2 2 13 0,-2 0 5 15,14 1 2-15,12 0-5 0,10 0-10 16,13-3-10-16,14-2-13 0,21-1-3 16,18-5-5-16,11 2-5 0,8-3 1 15,3 1 0-15,-1 1-4 0,-2-1 0 16,-9 4-2-16,-8 0-2 0,-6 4-2 0,-10 0-8 16,-6 3-12-16,-4 0-32 0,-7 0-44 15,-9 3-107-15</inkml:trace>
  <inkml:trace contextRef="#ctx0" brushRef="#br0" timeOffset="27395.51">9431 3700 48 0,'0'0'3'0,"98"-4"-1"16,-47 2-4-16,-1-1 1 0,0 0 1 16,0 2 0-16,2-4 1 0,-2 2 4 15,0-1 2-15,2-3 4 0,-3 3 3 16,2-1 2-16,-2 1-3 0,3 1 0 15,0 0-4-15,-4 2-4 0,4 1-1 16,1-2-4-16,-2 2 0 0,1-2 0 16,-1 1 1-16,-2-1 0 0,0 0 1 0,-2 1 3 15,-3 0 0-15,-3-1 0 0,-2 1-1 16,-2-1 0-16,-2 1 0 0,0-1 0 16,-5 1 1-16,2-3 1 0,-2 1-1 15,-1 0 2-15,-1-1 0 0,-1 1 0 16,0 0 0-16,-2 0-3 0,1 1-2 15,0 1-1-15,-6-1 2 0,-2 1 0 16,-5-1 3-16,-3 1 5 0,3-2 1 16,-7 1 6-16,4 0 0 0,-6 1-3 15,1 0-2-15,-1 1-4 0,-4 0-2 0,0-2-3 16,0 2-1-16,2 0-3 0,3-1-3 16,2-1 1-16,-2 1-1 0,1 1-1 15,-6 0-4-15,4 0-7 16,0 0-19-16,2 0-42 0,-2 3-107 0</inkml:trace>
  <inkml:trace contextRef="#ctx0" brushRef="#br0" timeOffset="28093.59">2655 3767 3 0,'0'0'8'0,"108"-4"-5"0,-49 4 0 0,2 0-3 16,1 0-1-16,0 0-2 0,-1 0 0 15,3 0 0-15,-5 0-3 16,3 0 5-16,0 0 1 0</inkml:trace>
  <inkml:trace contextRef="#ctx0" brushRef="#br0" timeOffset="28525.47">3762 3738 1 0,'0'0'9'16,"131"-8"-2"-16,-69 4-1 0,0 1-1 15,-3 0-2-15,-1 0 0 0,4 2-4 16,-1 1 1-16,0 0-3 0,2 0 1 16,1 0 0-16,1 0 1 0,6 0-1 0,-5 0 3 15,2-3 0-15,0 0 2 0,3-1 3 16,1 0 2-16,-1 0 5 0,4-3 7 16,-4 3-1-16,2 1-2 0,0 1-8 15,-3 1-6-15,1 1-4 0,-1 0-2 16,-2 0 1-16,3 3-1 0,0 1 2 0,3-1 0 15,-2 0 1-15,2 1 1 16,-2-4 0-16,1 0 2 0,0 0 0 16,0 0 3-16,-1 0 1 0,0 0 3 15,2-4-2-15,0 3 1 0,4-2-4 0,-3 1-1 16,3-1-4-16,-1 2 1 0,4-1-2 16,-2 2 1-16,2 0 1 15,2 0-1-15,-1 0 0 0,-2 0 0 0,2 0 0 16,2 0 1-16,-3 0 2 0,7-1-1 15,2-1 3-15,2 1-2 0,2-1 1 16,2 1 0-16,2 1 6 0,6-2 0 16,3 0 2-16,6 2-4 0,1 0-5 15,1 0 1-15,-3 0 1 0,-2 0 2 16,-3-1 2-16,-4 1 5 0,-5-2 3 0,-9 1 2 16,-6-2 4-16,-9 2-3 0,-12-3-1 15,-11 1-5-15,-11 0-6 0,-15 2-8 16,-8 1-14-16,-8 0-16 0,-9 1-56 15,-6 5-119-15</inkml:trace>
  <inkml:trace contextRef="#ctx0" brushRef="#br0" timeOffset="29164.24">886 4238 404 0,'0'0'16'0,"0"0"-7"0,0 0-2 16,0 0 0-16,0 0 2 0,0 0-2 0,0 0-4 16,0 0-6-16,0 0-4 0,-17-53 0 15,17 53 1-15,0 6 3 0,7 8 0 16,3 8 2-16,-1 3 0 0,1 3 0 15,0 3 0-15,-1 0 1 0,-2 0-2 16,-1-1 0-16,1-2 2 0,-3-4 2 0,-1-6-2 16,3-3 2-16,-3-4-1 0,-2-7 1 15,1 1 7-15,-2-5 12 0,0 0 8 16,4 0 2-16,3-8-8 16,8-8-10-16,2-10-6 0,5-9 1 0,-2-4-2 15,6-9 0-15,6-2-4 0,4 2-8 16,3 3 1-16,0 8-2 0,-6 9-5 15,-11 10-10-15,-12 9-47 0,-4 6-38 16,-6 3-51-16</inkml:trace>
  <inkml:trace contextRef="#ctx0" brushRef="#br0" timeOffset="29861.03">1220 4548 299 0,'0'0'24'0,"0"0"4"16,0 0-3-16,0 0-7 0,0 0-8 15,0 0-9-15,0 0-4 0,0 0-2 0,78-27-1 16,-65 31 2-16,3 8 1 0,-4 3 0 16,2 6 4-16,-1 4 1 0,0 2 0 15,-1 3 0-15,-1 2-3 0,-2 3 1 16,-2 0 0-16,-1 0-1 0,4 0-3 15,-4-3 1-15,-2-3-2 0,-1-4 3 16,0-7 4-16,0-1 2 0,-3-6 0 16,0-7 1-16,0 3 0 0,0-7 8 15,0 0 1-15,0 0-2 0,3 0-2 16,0 0-2-16,2-15 5 0,0-7 0 0,-2-8-2 16,-2-2-2-16,-1 0-6 0,-1-1-3 15,-5 1 3-15,-4 0 0 0,1 3 3 16,2 1 0-16,-3 3 0 0,1 0-2 15,2 3 3-15,1 7 2 0,0-2-3 16,2 6 5-16,1-1-9 0,3-5 2 0,0 2-1 16,3-5-2-16,10 4 0 0,6 0-1 15,4 5 0-15,3-2-1 0,4 4 1 16,1 3 0-16,2 2 0 0,2 2-1 16,-2 2-3-16,3 0-1 0,-5 3-1 15,-4 4-2-15,-5 4 1 0,-5 2-1 16,-7-3 2-16,-7 7 1 0,-3 4 6 15,-13 5-3-15,-12 5 0 0,-8-3-3 16,-6-2-4-16,-1-5 2 0,-4-3 3 16,4-2 0-16,4-3 0 0,5-2 0 0,4-3 2 15,9-4 1-15,7-1 3 0,5-2 2 16,6-1 0-16,0 0-3 0,0 0-2 16,0 0-1-16,0 0 1 0,0 0 2 15,14 0 1-15,7 2-2 0,8-1 1 16,0 3-2-16,1-1 1 0,-1 1-2 15,3 4 1-15,-2-1 1 0,-1 4 0 0,1-1-2 16,-5 3 1-16,-5 0 0 16,-4 1-1-16,-6-2 2 0,-6 2-1 15,-4 4 1-15,-14 2 1 0,-9 5-1 0,-13 3 0 16,-11-1 0-16,-9 2-5 0,-8 3-17 16,-12-2-53-16,-4 2-140 15</inkml:trace>
  <inkml:trace contextRef="#ctx0" brushRef="#br0" timeOffset="31954.67">4118 2752 35 0,'0'0'2'0,"0"0"6"16,0 0 8-16,0 0 8 16,0 0-1-16,0 0-3 0,0 0-12 15,0 0-7-15,0 0-3 0,-6-13 0 16,6 12 1-16,0 0 1 0,0-1 3 0,0 1-2 16,0-1 1-16,0 1 2 0,0-1 2 15,0 0 2-15,0 1 2 0,0-1-3 16,0 1-3-16,0-1-4 0,0 1-1 15,0 1 0-15,0-1 0 0,0 1 1 16,0-2 2-16,0 2 2 0,0-2 0 0,0 2 2 16,0 0-1-16,-4 0-1 0,4 0-1 15,-1 5-3-15,-2 6 0 0,-2 5 0 16,2 4-1-16,-1 6 0 0,1 1 0 16,3 1 1-16,0 3 0 0,0 3 0 15,0 1 1-15,3-1-2 0,-3 1 0 16,3 0 1-16,-3 0 0 0,0 0 1 15,0 2-1-15,0 0 2 0,0 3 0 16,-3 2 0-16,3 4-1 0,0 0-4 16,0 1 1-16,0 0 0 0,0 0-1 0,0-3 1 15,6-2 0-15,-2-2 0 0,1-2 1 16,0-2 0-16,-2 1 1 0,1 0 2 16,-1 5 0-16,-1-2 0 0,-1 3 2 15,1-1-4-15,-2 1 2 0,1 0-2 16,1 0-4-16,-1 3 0 0,2 4-5 0,0 2-1 15,0 3-1-15,4 0 5 16,-3 2 1-16,1-3 5 0,-1-1 4 16,-1 0-1-16,0-1 4 0,-2 0-3 15,1-2-2-15,-1 0 1 0,1 0-2 0,0 1-1 16,0 1 0-16,1 1 1 0,-2 4-2 16,5-1 2-16,1 1 2 0,-1 3-3 15,1-3 2-15,2 3-3 0,-2 0 0 16,-2 4-1-16,-1 1 2 0,-4 2 2 15,0 1-1-15,0 2 0 0,0 0 1 0,0 1-1 16,0-4 1-16,0-3-4 0,0-4 2 16,0-2-1-16,0 1 2 15,0-1-1-15,0-2-2 0,0 2 2 16,3 0-3-16,-3-2 4 0,5 1 3 0,-2 3 6 16,-1 1 2-16,1 1-2 0,-2 3 0 15,1 2-3-15,-1 1-1 0,2 0-1 16,0 0-2-16,1 2-2 0,5 2-4 15,-2 1-2-15,0-2-2 0,2-1 0 16,-2-4 3-16,-1-3 2 0,-3-2 0 0,-2-2 0 16,-1-1 4-16,0-3 2 0,0 0 3 15,-7 0 2-15,3-5-3 0,-3 0-4 16,2-1-3-16,2-1 0 0,3 2-3 16,0 2-1-16,2-2 2 0,2 0-1 15,3-3 2-15,-4 0 1 0,3-1 1 16,-3 1 0-16,0 0 1 0,-2 0 0 15,-1-2 1-15,0 1 0 0,0-3 0 16,0-1 2-16,-3 1-4 0,2-3 0 16,-2 1 0-16,0-3 0 0,3 1-2 0,-3-4 2 15,3-2 0-15,-1 0 0 0,1 3 0 16,0 1 2-16,0 4-4 0,0 3 2 16,-2-2 2-16,0 1-1 0,-3-5 1 15,-1-2 2-15,2-4-1 0,-2-2-1 16,3-2 0-16,0-8-1 0,2-1-2 15,1 1 1-15,0-8 0 0,0 6-2 0,0-5 2 16,0-1-1-16,0 1 2 16,0-1 2-16,0 0 2 0,0 1 2 15,-3 4 2-15,2-5 2 0,-5 4 2 0,3 0 2 16,0-6 3-16,-1 5 0 0,1-4-3 16,-2 1-5-16,0-2-3 0,-1 3-4 15,5 4 0-15,-2-7-1 0,1 9 0 16,2-1 2-16,0 0-2 0,0 0 1 15,0 0 2-15,0-1-2 0,0-5 4 16,0 6-2-16,0-5-3 0,0 0-6 16,0-1-5-16,0 0-16 0,2 6-27 15,2-5-52-15,-1-1-103 0</inkml:trace>
  <inkml:trace contextRef="#ctx0" brushRef="#br0" timeOffset="33554.58">3577 11038 326 0,'0'0'55'0,"0"0"-6"15,0 0-11-15,0 0-13 0,0 0-8 16,0 0-7-16,0 0-2 0,0 0-1 16,0 0-4-16,67-73-1 0,-40 67-2 0,2 1-1 15,-1 2 0-15,-1 2-2 0,-1 1-1 16,-8-1-2-16,0 1-5 0,-6 0-3 16,-5 0-6-16,-1 0-2 0,-6 0 0 15,0 0 3-15,0 0 9 0,1 0 7 16,1 1 5-16,-1-1 2 0,-1 0 0 0,0 0 2 15,0-1 3-15,0-4 3 16,0-4 3-16,-3 0 0 0,-3 1 3 16,1 1-2-16,2 4-4 0,0-1-4 15,3 4-5-15,-3-1-5 0,3 1-2 0,0 0-1 16,-4 0 1-16,-1 3 2 0,-2 8 0 16,0 7 0-16,4 5 1 0,2 2 0 15,1 3 1-15,0 2-1 0,0 2 0 16,0 0-1-16,3 1 3 0,-2 4-5 15,-1-2 1-15,4-1-10 0,-4 0-11 16,0-2-11-16,3-3-14 0,-3-4-4 16,0-6-2-16,3-3 10 0,-3-5 10 15,0-6 12-15,1 1 11 0,-1-6 4 16,0 4 3-16,0 1-1 0,-4 2-6 0,-4 4-4 16,-7-4-2-16,-2 1 2 0,-4-2 9 15,-2 0 12-15,-3-1 13 0,-1 0 13 16,-2-3 12-16,3 3 4 0,10-4 0 15,-1 3-7-15,5-3-7 0,9-1-10 16,-3 2-7-16,6-2-9 0,0 0-4 0,0 0-1 16,0 1 1-16,16-1 5 0,12 0 1 15,11 0-1-15,10-4-2 0,3-6-4 16,0 1-1-16,0 0-3 0,-3 0-3 16,-1 0 1-16,-5 0-2 0,-4 2 4 15,-7-2-3-15,-6 2 4 0,-10 3 1 16,-6 0 1-16,-3 0 4 0,-2 1-1 15,-2 0 6-15,1 1 1 0,-4 2 2 16,0-1 3-16,0 1 1 0,0-2-3 16,0 1-2-16,0-1-4 0,0 1-8 0,0-1-4 15,0 1-1-15,0 1 2 0,0 0 1 16,-4 9 2-16,-4 8-1 0,1 7 1 16,-1 2-3-16,2 2 3 0,0 3-1 15,0 0 0-15,-1 1 1 0,1-2-1 16,2-3 1-16,-2-3 0 0,3-7 0 15,0-6 0-15,2-4 0 0,-1-3 1 16,1 1 2-16,-1 0 4 0,2-5 2 16,-2 0-3-16,2 0 0 0,0-2-4 15,0-15 0-15,2-7 0 0,4-9 2 0,0-1-2 16,4 1 2-16,-1-1-2 0,-2 1 4 16,3 3 0-16,-2 1 4 0,0 3 0 15,1 3 3-15,-2 2-1 16,-1 7-1-16,1 3-1 0,-4 2-3 0,-2 5-2 15,2 1-2-15,-3 3-2 0,0-1-2 16,0 1-2-16,2-2 0 0,-2 2 0 16,1-1 0-16,1 1 1 0,2 0 1 15,3 1 0-15,2 7 0 0,-2 1-1 16,0 4 1-16,-2 3-1 0,-1 3 1 0,3 5-1 16,-4 4-1-16,0-2-1 0,0 2-6 15,1 0-2-15,2-1-10 0,0 0-3 16,2 1-11-16,1-4-5 0,0-2-4 15,1-3-2-15,-4-5-1 0,1-2-4 16,-1-3-2-16,-2-1-15 0,3 1-7 0</inkml:trace>
  <inkml:trace contextRef="#ctx0" brushRef="#br0" timeOffset="33717.37">4040 11647 468 0,'0'0'65'0,"0"0"-29"16,0 0-18-16,0 0-11 0,0 0-2 16,0 0-3-16,0 0 0 0,0 0-2 0,104-75-5 15,-58 60-6-15,8 5-24 0,-3 2-65 16,-1 2-149-16</inkml:trace>
  <inkml:trace contextRef="#ctx0" brushRef="#br0" timeOffset="35516">11604 3491 54 0,'0'0'14'0,"0"0"2"0,0 0-3 15,0 0 0-15,0 0-3 0,0 0-2 16,0 0-4-16,0 0 0 0,0 0-1 16,0 0-1-16,-18 11-1 0,13-2 0 0,1 0-1 15,1 0 0-15,-3 4 0 0,3-3 1 16,-4 4 2-16,1 1-2 0,-1 0 2 16,0 5 1-16,-2-1-2 0,3 1 2 15,1 3-2-15,-1 1 1 0,1 4 1 16,0-1-1-16,3 1-1 0,1 3 2 0,1 2-2 15,0 3 1-15,0 3 3 16,0 0-2-16,0 4 0 0,0 2 0 16,0 2-3-16,0 5 5 0,0 1 0 15,0 1 1-15,0 0 2 0,0-1-3 0,0-3 2 16,0 0 1-16,0-1 1 0,0 1-1 16,0-2 0-16,0 1 0 0,1 2-1 15,5 2 0-15,1 2 0 16,3 1-2-16,2 2 0 0,-2 0-2 0,2 1 0 15,-4 0 2-15,4 2-1 0,-5 0 1 0,-2 1 2 16,-1-2-3-16,1 0 2 16,-2-3-1-16,0 0-1 0,2-5 1 15,-1-2 1-15,2-2-3 0,2-3 1 16,1 1 5-16,0-1-5 0,0 2 4 0,-1 2-5 16,1 1 0-16,-2 0 2 0,-1 5 0 15,1 2-2-15,-3 6 1 0,2 0-1 16,0 3-3-16,0-1 2 0,2 2-1 15,0-2-2-15,2-1 2 0,1-3-2 16,1-2 0-16,0-1 0 0,-1-3 0 0,1 2 1 16,-2-1 0-16,-2-1 2 0,0-2-1 15,-4 1 5-15,0 3 6 16,-1 1-4-16,-1 6 1 0,1 2-6 16,1-1-2-16,0 2-4 0,2 1 2 0,3 1-1 15,4 0 0-15,-2-1 3 0,1 1-2 16,4-4 0-16,-6-3 2 0,-1 1-4 15,-2-3 2-15,-3 1 3 0,-1-3-3 16,-3-1 2-16,0 0 1 0,0-3-1 16,-1 2 4-16,-4-2-4 0,4-4 1 0,-1-3-2 15,2-5-1-15,0-2 2 0,0-3-2 16,5 0 1-16,-2 0 0 0,1-2 0 16,0-1 2-16,-1 0-1 0,0 0 0 15,-1 1 2-15,-1-1-1 0,-1-1-1 16,0-3 0-16,0 0 0 0,0-5-2 0,0 0 1 15,0-1 2-15,0-1-3 16,0 1 2-16,0-1-3 0,0 2 1 16,-1 0-1-16,-1 0 1 0,2 1 1 15,0-1-1-15,0-1 0 0,0-1 0 0,0 0 2 16,0-1-2-16,0 1 1 0,0 0 0 16,0-1-1-16,-1-3 0 0,1-1 0 15,0 0-1-15,0-6 1 16,0 7 0-16,0-8 0 0,0-4 0 0,0-1 1 15,0-2 0-15,0 3 0 0,0-2 0 16,0 9 1-16,0-2 0 0,0 2 1 16,0 4-1-16,0-6 1 0,0 0 0 15,0 2-1-15,0-3 1 0,-2 1-1 16,1-6 0-16,1 0-2 0,0-6 0 0,-2 4-2 16,1 1 0-16,-1 0-2 0,1-1-3 15,-2 1-10-15,3 1-25 0,-3 5-36 16,0 0-36-16,2 0-55 0</inkml:trace>
  <inkml:trace contextRef="#ctx0" brushRef="#br0" timeOffset="37254.61">11953 10252 233 0,'0'0'54'0,"0"0"-3"0,0 0-7 15,0 0-12-15,0 0-10 0,0 0-11 16,17-55-6-16,5 39 1 0,7 0-1 16,4 2 0-16,-1 1-3 0,4 3 0 15,-3-1-1-15,-1 3-1 0,-2 0-1 16,-2 4-1-16,-11-1-2 0,-4 4-4 0,-7 1-4 15,-6 0-3-15,0-2 1 16,0 2 2-16,0 0 3 0,0 0 1 16,0 0 1-16,0 0 0 0,-3 0 3 15,-5 0 1-15,-4 0 2 0,0 0 0 0,-2-3 2 16,5 2 1-16,3-1 3 0,-5 1 2 16,8 0 2-16,-1-1 1 0,-1 0-1 15,5 2-3-15,-1-1-5 0,1 1-4 16,-2 0-1-16,1 0 0 0,-1 0 2 15,-2 3 0-15,4 10 2 0,-1 7-1 0,1 1 1 16,0 10 0-16,0-1-2 16,-2 1 1-16,2 0 1 0,0 0-2 15,0-1 0-15,0-1 0 0,0-1-4 16,0-9-2-16,0 0-5 0,0 1-9 0,0-8-7 16,0 1-8-16,0-3-1 0,0-3 7 15,0-3 6-15,0 5 13 0,0-4 5 16,-8-1 5-16,-4 4 0 0,-4-5 2 15,-4 1 0-15,-2-2 4 0,-1-2 3 16,-1 0 5-16,0 0 5 0,0 0 3 0,-1 0 3 16,8 0 2-16,-2 0 1 0,7 0-3 15,4 0-3-15,2 0-10 0,6 0-6 16,-1 0-5-16,1 0 1 0,0 0 1 16,1 0 2-16,16-2 3 0,8-2 0 15,12-2-3-15,4-2 0 0,3-1-3 16,3-1-2-16,2-3 0 0,-1 1-1 15,0-3-1-15,-5 1 2 0,-4-1 0 16,-7 2 0-16,-4-1 4 0,-8 0 0 16,-9 4 4-16,-2-1-1 0,-5 2 6 0,-2 4 1 15,-1-5 7-15,-1 3 1 0,0 2 2 16,2-2-1-16,-2 7-2 0,0-1-6 16,0 1-6-16,0-2-6 0,1 1-3 15,-1-1-2-15,0 2 2 0,0 0 0 16,0 0 1-16,0 14 1 0,3 7 0 15,-2 7 1-15,1-1-1 0,-1 1-1 16,-1 2-1-16,2-1-3 0,-2-2 2 16,0 0-6-16,0-6-5 0,0-1-9 15,0-8-9-15,0 0-3 0,0 1 0 0,0-9 6 16,1 2 7-16,-1-6 10 0,0 0 5 16,0 0 4-16,0 0-1 0,2 0-3 15,-2-3 4-15,0-12-1 0,1-5 2 16,1-7 2-16,-1 8 0 0,-1-2 3 15,0 2 5-15,0-1 5 0,0 2 5 16,-1-1 8-16,-2 3 4 0,1 4 3 16,-1-7 0-16,2 9-3 0,1-3-8 15,0 1-6-15,0 0-4 0,1-4-4 16,5 4-2-16,3-2-2 0,-1 3-1 0,4 2-2 16,2 3 1-16,5-2 1 0,-4 4-2 15,1 4-1-15,1 0-1 0,-2 2 1 16,3 5-3-16,-6 1 2 0,-4 2 0 15,-2 4-2-15,-1-3 1 0,-4 7 1 16,-1 0-3-16,0-6 3 0,0 6-1 0,-3-7 1 16,-1-2 1-16,-1 0 0 0,-2-3 0 15,2 0 1-15,2-3-1 0,-5 2 0 16,4-4 0-16,-2 1-1 0,4 1 0 16,2-3-1-16,-5 1 0 0,2 3-1 15,0-3 3-15,0 2 0 0,3-3 0 16,-1 0-2-16,1 0 1 0,0 7-2 15,0 3 3-15,7 4 0 0,7 1 0 16,1-5 1-16,4 1 0 0,0-2-1 16,2 0 6-16,-1 0-6 0,-2 0 5 0,-4-1-5 15,-2 1-1-15,-5-3 2 0,-4 3 0 16,0 8 0-16,-6 1 1 0,-11 7-1 16,-14 2-2-16,-12 1-2 0,-17 4-28 15,-11 6-62-15,-17 2-139 0</inkml:trace>
  <inkml:trace contextRef="#ctx0" brushRef="#br0" timeOffset="39823.68">19435 4928 18 0,'0'0'18'0,"0"0"-5"0,0 0-2 15,0 0-1-15,0 0 1 0,0 0 0 16,0 0 0-16,95 20-2 0,-67-20-1 0,2 0-2 15,3 0 0-15,2 0-3 0,3 0-1 16,2 0-1-16,1 0 2 16,-2 0-3-16,2 0 1 0,0 0 1 15,-3 2-1-15,-2-1 1 0,0 3-1 0,-4-2-1 16,1 1 0-16,0 0 1 0,2 2 1 16,4-2-1-16,6 0 1 0,1-2-2 15,6 2 0-15,3-1 0 0,2 0 1 16,4 1-2-16,-1 0 1 0,2 1 0 15,-2 2-2-15,-4 0 4 0,-4 0-2 16,-6 1-2-16,-2-1 2 0,-5-2 2 16,-3 2 0-16,-1-3 2 0,-2 0 2 15,3 0 2-15,0-1 1 0,3-1 0 16,3 1-1-16,6-1-2 0,2-1-1 0,6 2-3 16,0-2 0-16,3 0-1 0,-1 0-1 15,-2 2 2-15,1-1-2 0,-7 0 0 16,-1 2 0-16,-5 0 0 0,-4-1 0 15,-2 1 2-15,0 0 2 0,-1-1-1 16,5-1 2-16,0 2-2 0,4-2 1 0,4 1-3 16,3 0-1-16,5-2 0 0,1 1 0 15,2-1 0-15,1 0 0 0,-1 0 0 16,1 2 0-16,-2-1 0 0,0 2 0 16,-6-1 0-16,-1 1 0 0,-4-2-1 15,-4 1 2-15,-3-2-1 0,3 0 1 16,-2 0 2-16,2 0-2 0,3 0 0 15,4 0 1-15,4-2-1 0,5 1 1 16,2-1-1-16,3 1-1 0,0-1 1 16,1-1-1-16,-2 2 0 0,0-2 0 0,-6 1 1 15,-1 2-1-15,-2 0 3 0,-4 0-2 16,-2 0-1-16,-3 0 1 0,-2 0 1 16,0 0-1-16,0 0 3 0,1 0-2 15,2 0-1-15,5 0 2 0,4-2-2 16,0 1 0-16,6 0 0 0,0-1 1 15,4 2-1-15,2 0 0 0,2 0 1 16,-2 0-1-16,-2 0-1 0,-3 0 0 16,-2 0 0-16,-3 0 0 0,-1 0 2 15,0 0-2-15,-2 0 1 0,3 2 0 0,2-2 0 16,0 0 1-16,4 1 1 0,0-1-2 16,3 0 1-16,3 0 0 0,2 1-2 15,0 1 0-15,1 0 1 0,-1 1-1 16,0 1 0-16,-4-1 0 0,-1 0 0 15,-3-1 0-15,-3-1 1 0,-1-1-1 16,1 0 0-16,-1 2 1 0,1-2 0 16,2 2 0-16,1 1 3 0,1-2-3 15,1 0 0-15,1 1-1 0,3-1 0 16,-2 2 0-16,1 1 1 0,-2 0-1 0,2-1 0 16,-3 0 1-16,-1 2-2 0,-2-4 1 15,-2 3 1-15,-2-4-1 0,-3 0 3 16,0 0-2-16,0 0 1 0,1 0 1 15,2 0-1-15,5 0-1 0,0 0-1 16,3 0 1-16,3 0-1 0,2 1 1 0,0-1 1 16,2 0-2-16,0 0 0 0,-2 0 1 15,0 0 2-15,-3 0 1 0,-2 0 2 16,-2 0 0-16,-1 0 3 0,-2 0-1 16,-1-1-4-16,-2-3 2 0,1 3-3 15,1-1-1-15,2 2 0 0,4 0-1 16,3 0 0-16,1 0-1 0,3 0 0 15,0 0 0-15,3 0 1 0,1 0-1 16,0 0 3-16,1 0-1 0,2 3 1 16,0-1 2-16,0 0-2 0,1 0 1 0,1 1-1 15,3 2-1-15,-2 0 1 0,4 0 0 16,0 2-2-16,-1-1 3 0,-4 1-1 16,-4 1-3-16,-5-1 3 15,-9 1 1-15,-3-2 0 0,-9 0 2 0,-6-3 7 16,-3 1-2-16,-7-3 7 0,-11-1 5 15,-5 0-3-15,-11 0 3 0,-5 0-5 16,0 0-3-16,-6 0-4 0,0 0-8 16,0 0-15-16,0 0-34 0,-4 0-59 15,-15 3-144-15</inkml:trace>
  <inkml:trace contextRef="#ctx0" brushRef="#br0" timeOffset="41057.64">19809 3338 37 0,'0'0'-8'0,"0"0"-4"0,96 0-5 0</inkml:trace>
  <inkml:trace contextRef="#ctx0" brushRef="#br0" timeOffset="41211.98">20269 3327 30 0,'0'0'34'0,"0"0"-4"0,0 0-5 15,0 0-6-15,0 0-8 0,93-15-4 16,-80 15-3-16,-2 0-2 0,8 0-2 16,-7 0-1-16,8 0-2 0,-4 1-3 0,3 4-5 15,5 0-14-15,-1-1-9 0,2-1-14 16</inkml:trace>
  <inkml:trace contextRef="#ctx0" brushRef="#br0" timeOffset="41333.61">20713 3330 28 0,'0'0'39'0,"0"0"-3"16,0 0-10-16,0 0-16 0,0 0-12 15,0 0-7-15,0 0-15 0,0 0-30 0</inkml:trace>
  <inkml:trace contextRef="#ctx0" brushRef="#br0" timeOffset="41456.98">21287 3324 147 0,'0'0'-25'15,"0"0"-19"-15,0 0-21 0</inkml:trace>
  <inkml:trace contextRef="#ctx0" brushRef="#br0" timeOffset="42540.68">21916 3336 30 0,'0'0'14'0,"91"-5"-2"0,-49 4-5 0,-1 1-2 16,-1 0-1-16,-2 0-1 0,-1 0-2 15,3 0 1-15,-2 0-1 0,2 0-1 16,-3 0 1-16,1 0 0 0,-2 0 0 16,3 0-1-16,-1 1-1 0,2 1 0 15,3-2-3-15,1 2-2 0,2-2-3 16,-1 1-2-16,1-1-1 0,-2 0 4 15,1 0 1-15,-2 0 3 0,-4 0 5 16,-1 0 3-16,-2-1 1 0,-2-3 1 16,-2 1-3-16,0 0 1 0,0 2-3 0,-1-2 0 15,4 2-1-15,1-1 0 0,2 0 0 16,4 1 0-16,0-1 0 0,3 1 0 16,2-2 0-16,4 1-1 0,0 1 1 15,1-1 0-15,0 2-2 0,0 0-1 16,0 0 1-16,0 0 0 0,-3 0-1 15,0 0 2-15,-2 0 2 0,-1 0 2 0,-1 0 2 16,1 0 5-16,-1 0 3 16,1 0 1-16,2-1 2 0,1-1-3 15,0 2 0-15,2-1-3 0,1 1-5 0,1 0-1 16,1 0-3-16,-1 0-1 0,1 0-1 16,-1 0-1-16,-2 0 0 0,-1 0 1 15,-2 0-1-15,0 0 2 0,-3 0 0 16,1 0 0-16,-1 0 0 0,1 0 0 15,2 0 0-15,4 0 0 0,1 0 2 16,1 0-1-16,1 0 1 0,0 0 1 16,0-4 2-16,0 3 3 0,0-2 1 15,-3 2-2-15,3-1-1 0,-2 2-4 16,0 0-2-16,0 0-2 0,0 0-1 0,-1 0-1 16,-1 0-2-16,1 0 2 0,-2 0-1 15,1 2-1-15,0-1 0 0,-3 1-1 16,1-2-1-16,-4 1 1 0,1 0 1 15,-1 1 1-15,-1-2 2 0,3 0 0 16,0 0 3-16,-1 0 1 0,-2 0 2 0,-5 0-1 16,-1 0 0-16,-3 0 2 0,-2 0 0 15,-4 0-3-15,1 0 0 0,1 0-1 16,-1 0 0-16,2 0 1 0,4 0-2 16,0 0 1-16,3 0 0 0,3 0-1 15,6 0 1-15,2 0 0 0,2 0-1 16,5 2-1-16,-1-1 2 0,2-1-2 15,-3 2-2-15,-3-2 2 0,0 0 0 16,-3 0-1-16,-1 0 6 0,1 0 1 16,-1 0 2-16,1-3 5 0,-1-1 0 0,-1 2 1 15,2 0-4-15,-2 1-2 0,2 1-5 16,-3-2 1-16,0 2-2 0,-1-1 0 16,0-1-2-16,-3 1 1 0,-3-1 0 15,1 0 0-15,-2 2-2 0,0-1 2 16,0 1-1-16,2 0 0 0,-3-2 2 0,4 2 0 15,0 0 0-15,0 0 0 16,3 0 2-16,2 0-2 0,0 0 1 16,3 0-1-16,-1 0-1 0,4 3-3 0,0 1-4 15,2-1-4-15,0 0 1 0,2-2 2 16,-1 2 3-16,0-3 5 0,-3 0 2 16,1 0 2-16,-1 0 3 0,1 0 5 15,-2 0-3-15,1 0-4 0,1 0-1 16,2 0-4-16,-2 0 4 0,3 0-2 15,-1 0 0-15,1 1 0 0,-2 1-1 16,0-2-1-16,-2 2 1 0,-3-2 2 16,0 0 2-16,-4 0 2 0,0 0-1 15,-5 0 0-15,0 0-1 0,0 0 3 0,-1-4 4 16,0 3-2-16,0-2 4 0,1 0 3 16,-3 0-1-16,-3 0 6 0,-2-2-1 15,-1 2-1-15,-6 1 0 0,0-2-5 16,-9 1-4-16,1 2-2 0,-6-1-9 15,-3 2-19-15,2 0-42 0,-5 0-130 0</inkml:trace>
  <inkml:trace contextRef="#ctx0" brushRef="#br0" timeOffset="44502.11">19975 821 158 0,'0'0'30'0,"0"0"-10"0,0 0-3 16,0 0-9-16,0 0 0 0,0 0 3 16,0 0-2-16,0 0 5 0,0 0 2 15,20-76-4-15,-20 76-1 0,1-1-6 16,-1-1-7-16,1 2-2 0,-1 0 1 15,2 0 2-15,-1 0 0 0,1 12 2 0,2 8-1 16,-1 7-2-16,0 3 3 16,1 4-1-16,0 2 0 0,1 4 0 0,-1 2 1 15,-1 4 2-15,1 4-3 0,-1 0 2 16,-1 2-1-16,-2-4-1 0,1-2 1 16,-1-4-2-16,0-4 2 0,0-1-1 15,0-1 0-15,0-1 0 0,0 1-1 16,2 2 1-16,0 1-1 0,1-2 0 15,0 0 2-15,0-2-1 0,0-4 1 16,0 1 0-16,1-3-1 0,-2-3 3 0,-2-2 9 16,0 1 2-16,0-1 0 0,-2 0-1 15,-3 0-13-15,0 1 0 0,1 0-1 16,1 3 0-16,0-1-1 16,2 0 1-16,1 2 1 0,0-1-1 0,0 1 1 15,0-1-1-15,0 0 1 0,0-1 0 0,-2-3 0 16,1-6 0-16,-2 1 0 15,3-7 0-15,-3 0 1 0,0 0-1 16,2-7 1-16,1 0 0 0,0-5-1 16,-2 5 2-16,2 0-1 0,-1-1 3 0,1 2 1 15,0-6 1-15,-2 0-1 0,2 0 3 16,0 2 3-16,0 0 3 0,0-2 7 16,0 1 1-16,0-1-2 0,0 0-3 15,0 2-7-15,0-2-5 0,0 0-4 16,0 1-2-16,0-1-1 0,0 0 1 0,0 0-1 15,0 0 0-15,0 0 1 16,3 0 1-16,9 0 0 0,-2-1 0 16,8-2 0-16,-1-1 0 0,-6 1-1 15,8 2 0-15,0-1 1 0,0 1-2 0,5 1 2 16,1 0-1-16,1-1 1 0,0 1 0 16,2-3 0-16,3 1 0 0,-1-1 0 15,1-1 0-15,-4 2 0 0,4-1-1 16,-4 1 1-16,2-1-1 0,-3 2 1 15,2-1-1-15,-3 2 0 0,-7 0 1 0,2-2 0 16,0 2 0-16,-2-1 0 0,6-2 0 16,-2 2 1-16,-7-2-1 15,2-1 0-15,-1 3 0 0,-5-2 0 0,7 0 0 16,0 1 0-16,-7 0-1 0,9-2 1 16,-3 3 1-16,2-1-1 0,0-1 0 15,-3 1-1-15,-5 2 2 0,-7-1-1 16,2 1 0-16,-6 0 2 0,0-1 0 15,0 1 1-15,2 0-1 0,-1 0-1 16,1 0 0-16,-1-2 0 0,1 2 1 0,-1 0 0 16,1-1 1-16,-1 1 0 0,1 0 0 15,-1-2-1-15,2-3 1 16,1 1 0-16,-1 1-1 0,1-6 1 0,-2 4 1 16,-1-5 2-16,2-1-1 0,-3-3 0 15,0-5-2-15,0-1 1 0,0-6-1 0,0 2 1 16,-1-2-2-16,-2 0 1 15,-2-1-2-15,-1-2 1 0,1-4 1 0,-1-5-16 16,0-3 1-16,2-4-1 16,-1-5 1-16,1-2 14 0,-1-5 0 0,0 0 0 15,1-3 1-15,-1 3 0 0,1 4 3 16,-2 3 1-16,1 1-4 0,-1-1 2 16,0-4-2-16,2-1-3 0,-2-2 1 15,0 1-1-15,0 5-2 0,3 2 2 16,1 5 0-16,-1 3 2 0,0 3 2 0,0 3 1 15,0 3 2-15,0 3 2 16,0 10 2-16,1-1 0 0,1 8 2 16,-1-2-3-16,0 2 3 0,1 0-1 15,1 0-2-15,-2 6-4 0,2 0-3 0,0 6-1 16,0-2-3-16,0 2-3 0,0-2-9 16,0 1-10-16,0 1-17 0,0 0-30 15,0 0-102-15,0 14-106 0</inkml:trace>
  <inkml:trace contextRef="#ctx0" brushRef="#br0" timeOffset="45749.43">20216 508 249 0,'0'0'24'0,"0"0"-2"0,0 0 0 0,0 0-1 15,0 0-3-15,0 0-1 0,0 0-3 16,0 0-1-16,0 0 1 16,1-41-1-16,2 37-2 0,-3-3 1 15,1 3 0-15,-1-2-1 0,2 1 2 0,-2 1-1 16,1 0-5-16,-1 4 0 0,0-2-2 16,0 2-2-16,0-2 2 0,2 1-2 15,-2-1-1-15,0 1-2 0,0-1-1 16,0 0 0-16,0 1-2 0,0 0 1 15,0-1-2-15,0 2-1 0,0-1 1 0,0 1-1 16,0-2 2-16,0 2 1 0,0 0 0 16,0 0 2-16,0 0-1 0,0 2-1 15,1 3 2-15,1 8-3 16,-1-3 2-16,1 2-1 0,0 8 1 0,0-1 0 16,-1 3 1-16,-1-5-4 0,2 1 2 0,-2 2 1 15,1 0 0-15,1 5 0 16,1-2 0-16,0 2 0 0,2-1-2 15,0 2 3-15,-1 0-1 0,-1 2-2 16,1 1 3-16,1 4 0 0,-1 1-1 0,1 4 1 16,-2 0 0-16,0 3 0 0,-1 0 0 15,-1 3 2-15,1-2-3 0,-1 0 1 16,1-2 0-16,-1-2-1 0,2-4 0 16,0-2-1-16,0-2 0 0,0-2 1 15,2 2-2-15,-2-1 2 0,2 1 0 0,-1 3 0 16,0 2 0-16,-1 4-1 0,2 3 1 15,-1-2 0-15,-1 0 1 16,1-2 0-16,-1-3 0 0,1-2 0 16,1-2 0-16,-1-2 15 0,1 1 0 0,1-1-1 15,-1-2 4-15,1 2-17 0,-2-2 1 16,1 0-1-16,-1 2-2 0,1 3 0 16,0 2 2-16,-1 3-2 0,-1 2 2 15,0 0-2-15,1-1 0 0,-1-2 1 16,0-1 1-16,-1-1-1 0,2-2 1 15,-3-2-2-15,1-1 2 0,-2-1 9 0,0 1-8 16,0 2 7-16,0-1-3 16,0 0-7-16,0 1 5 0,0-4-5 15,0 1 2-15,-2-3-3 0,1 0 3 0,1 0-2 16,-2 3 0-16,0-1 1 0,0 2 1 16,1-2-2-16,1 2 1 0,0-2-1 15,0-3 0-15,0 1 0 0,0-4 2 16,0-4-2-16,0 1 2 0,0 0-1 15,0 0 0-15,1 7-1 0,1-8 2 0,0 1-1 16,-2 3 1-16,2 2 3 0,-1 7-2 16,-1 0 3-16,0 1-4 0,0-2-1 15,0-8 0-15,0-2 0 0,0 1 0 16,0-8-1-16,-1 10 2 0,-1-2-1 16,0-2 1-16,0 6-1 0,1-6 0 15,1 1 0-15,-2-1 0 0,1-6 0 16,1 1 1-16,-2-2-1 0,2-5-1 15,-1 0 2-15,0 5-1 0,1-5 1 16,-2-2-1-16,2 2 1 0,0-6-2 0,-1 0 3 16,1 0 0-16,0 2 2 0,0 0 3 15,0-1 0-15,0 1 2 0,0-1-3 16,-2 1-2-16,2-1-4 0,0 0-3 16,0 1-7-16,0-2-17 0,-1 0-33 15,1 2-47-15,-6-2-77 0</inkml:trace>
  <inkml:trace contextRef="#ctx0" brushRef="#br0" timeOffset="46549.3">20326 3491 179 0,'0'0'56'15,"0"0"-4"-15,0 0-9 16,0 0-7-16,0 0-6 0,0 0-5 16,0 0-9-16,0 0-4 0,0 0-5 15,0 0-5-15,11-32 0 0,-9 30 0 0,2-2-2 16,-1-2 1-16,1-2 1 0,0-1-2 16,1 2 0-16,-1-3 0 0,1 3 1 15,0-1 0-15,-2 4 1 0,0 1 6 16,-2-2 4-16,1 2 5 0,-1-2 3 15,2 2-3-15,-3 3 1 0,0-1-4 0,0 1-2 16,0-1-3-16,2-1-4 0,-2 1-3 16,0-1-3-16,0 1 0 0,0-1 1 15,0 0 0-15,0 1 1 0,0-1-1 16,0 1 1-16,0 1 0 0,0-2 1 16,0 2-1-16,0-1-1 0,-5 1 0 0,-2-1-1 15,-6 1 2-15,-3 0-1 16,3 0 1-16,-1 1-1 0,2 2-1 15,4 1 0-15,-6 4-1 0,5-4 1 16,-3 4 0-16,3 1 0 0,-2 2 0 0,-1 3 0 16,2-1 0-16,0 2 0 0,4-4 2 15,-1 3-2-15,1 0 0 0,3-6 0 16,-4 9-2-16,1-2 0 16,2 3 3-16,-4 8 1 0,1 3 1 0,-1 0 1 15,-1 1-2-15,2-1-1 0,1 0 1 0,-1-3-1 16,0 1 2-16,1 2 3 0,-2 2-1 15,0 0 1-15,1 1-3 16,-1 2-1-16,2-2-1 0,1 1 1 16,-1 0 0-16,3 2-1 0,0 1 1 0,2 2-2 15,1-1 1-15,0-2 0 0,0 0 1 16,0-3-1-16,0 0 1 0,0-2-2 16,0 0 2-16,0 0-2 0,0-2 2 15,0 1-1-15,-3-2 2 0,1-1 3 16,-1 1-5-16,2-1 4 0,0 0-4 0,-1 0-2 15,1 1 2-15,1 2-1 0,0 0 1 16,0-2 0-16,0 0 0 16,0-2-1-16,0-3 1 0,0-1 0 15,0-4 0-15,0 1 0 0,0-6 1 0,0 2-1 16,0 2 0-16,1-4 1 0,-1 0-1 16,0-8 2-16,2 2-1 0,-2-6 0 15,0 0 1-15,0 0 0 0,0 2 0 16,0-1 0-16,0 1-1 0,0-1 1 15,0 1-3-15,0 0-7 0,0-2-21 0,0 1-55 16,0-1-101-16,1 0-85 0</inkml:trace>
  <inkml:trace contextRef="#ctx0" brushRef="#br0" timeOffset="47307.92">20392 3362 207 0,'0'0'32'0,"0"0"0"0,0 0-6 16,0 0-7-16,0 0-4 0,0 0-5 0,0 0-1 15,0 0-2-15,0 0 1 16,-1-9 1-16,8 9 4 0,7 0 3 16,4 3-2-16,6 4 0 0,-1 4-5 15,0 0-2-15,1-1-4 0,0 2 0 0,-1 1 0 16,0-1-1-16,-2 0 0 0,-1 1 0 16,-1 3 1-16,-3 2 1 0,0 0-1 15,0 5 2-15,-2 1-1 0,1 2-1 16,-1 1 2-16,-1 1-1 0,-1 1 0 15,0 1 2-15,-1 0-3 0,-2 1 3 0,0 2 1 16,-1 0-4-16,-2 1 4 0,-1 1-1 16,2 0-1-16,-4 0 3 0,0-1-2 15,-1 1-1-15,-1 2 0 0,2-1 1 16,0 1-2-16,0 0 1 0,0 2-3 16,1-3 2-16,0 0-3 0,-1-2 0 15,-1-1 0-15,-1 0 2 0,-1-1 0 16,0 0-2-16,0-1 4 0,0-1-5 15,-1 1 6-15,-2-1-5 0,-1-3 0 16,2 1 0-16,1-3 0 0,-1 0 0 0,1-1-1 16,-1-1 1-16,2-7 1 0,0 4-1 15,-1 1 1-15,1 1 0 0,-2 5 0 16,1-3 0-16,0 0 0 16,-1-2 0-16,1-6 0 0,-1 1 3 0,2-5 0 15,-1 0 1-15,-1 1 0 0,1-8-1 16,-1 6-1-16,1-5-1 0,-1-1-1 15,2 1-2-15,0-6-1 0,-1 0-3 16,1 0-6-16,0 1-11 0,-3 1-26 16,3-2-59-16,-6 0-121 0</inkml:trace>
  <inkml:trace contextRef="#ctx0" brushRef="#br0" timeOffset="47738.71">20112 3790 326 0,'0'0'63'0,"0"0"0"16,0 0-13-16,0 0-17 0,0 0-16 16,0 0-6-16,0 0-1 0,0 0-3 0,0 0 3 15,0 0 0-15,39-59 0 16,-15 36 0-16,8-3 1 0,6-6-3 15,6-1 1-15,1-3 0 0,4 1-1 16,-5 3-3-16,-2 3-1 0,-9 4-3 0,-7 7 0 16,-6 5-1-16,-5 4-2 0,-8 4-1 15,0 0-3-15,-2 4-6 0,-2-1-4 16,2 1-18-16,-5 1-22 0,3 0-32 16,1 0-35-16,1 0-32 0</inkml:trace>
  <inkml:trace contextRef="#ctx0" brushRef="#br0" timeOffset="48024.49">20117 4057 475 0,'0'0'54'0,"0"0"-18"0,0 0-11 0,0 0-14 15,0 0-5-15,0 0-2 16,0 0 1-16,0 0 2 0,0 0 2 16,32-39-2-16,2 16-2 0,7-5 1 15,7-2-1-15,7-3-3 0,1-1 4 0,1 1-6 16,-3 3 1-16,-4 4-1 0,-4 3-4 16,-7 6-2-16,-6 2-6 0,-9 6-10 15,-8 2-10-15,-5 3-18 0,-7 3-22 16,2-1-14-16,-3 2-16 0,2 2-24 15</inkml:trace>
  <inkml:trace contextRef="#ctx0" brushRef="#br0" timeOffset="48304.36">20077 4353 333 0,'0'0'69'16,"0"0"-3"-16,0 0-16 0,0 0-18 0,0 0-19 16,0 0-4-16,0 0-2 0,0 0 1 15,0 0-1-15,0 0-3 0,98-68-1 16,-52 36-1-16,5-1 1 0,6-4 0 16,-3 2 0-16,0 3-1 0,-6 5 0 15,-4 3-2-15,-5 5-1 0,-5 4-3 0,-7 3-6 16,-9 5-5-16,-1 2-15 15,-8 4-17-15,-5-1-22 0,3 2-14 0,-7 0-12 16,2 0-6-16,-1 3-30 16</inkml:trace>
  <inkml:trace contextRef="#ctx0" brushRef="#br0" timeOffset="48525.89">20165 4456 443 0,'0'0'66'0,"0"0"-20"16,0 0-20-16,0 0-12 0,0 0-7 15,0 0-3-15,0 0-2 0,0 0-1 0,97-82 0 16,-52 55-1-16,5-2 1 0,4-1-2 16,1 1 1-16,-2 0-2 0,1 4-4 15,-4 3-7-15,-3 4-18 0,-8 4-23 16,-5 4-28-16,-12 4-24 0,-7 2-18 15,-7 4-4-15</inkml:trace>
  <inkml:trace contextRef="#ctx0" brushRef="#br0" timeOffset="48781.25">20139 4701 498 0,'0'0'46'16,"0"0"-19"-16,0 0-15 0,0 0-7 15,0 0-1-15,95-101 0 0,-47 69-1 16,3 1-1-16,4-3-3 0,3 1 2 16,1 1-4-16,-3 2 3 0,-2 4-1 15,-4 5-2-15,-7 6-6 0,-8 4-12 0,-13 3-19 16,0 7-29-16,-10 1-29 0,-3 0-24 15,0 6-28-15</inkml:trace>
  <inkml:trace contextRef="#ctx0" brushRef="#br0" timeOffset="48960.21">20283 4842 528 0,'0'0'34'0,"0"0"-14"16,0 0-8-16,0 0-7 16,0 0-2-16,0 0-4 0,122-85-3 15,-71 60-14-15,1 2-39 0,1-1-57 0,-3 2-133 16</inkml:trace>
  <inkml:trace contextRef="#ctx0" brushRef="#br0" timeOffset="51921.61">23737 326 111 0,'0'0'3'0,"0"0"9"0,0 0 10 16,0 0 5-16,0 0 11 0,0 0 3 16,0 0 3-16,0 0 7 0,0 0-3 15,0 0 0-15,-57-10-9 0,53 6-5 16,1 3-8-16,0-4-8 0,-1 2-5 15,1 0-3-15,0 0-3 0,0-2-1 16,2 1-2-16,-2 0 0 0,2 1-3 0,-1-4 2 16,2 2-1-16,-1-2 1 0,-1-3 0 15,2 3-4-15,0 2 2 0,0-1-2 16,0 6 1-16,-1-7 1 0,1 3-1 16,0-2-1-16,0 1 0 0,0 5 0 15,-2-2 1-15,2 2-1 0,0-1 2 0,0 0-1 16,0-1-2-16,0 1 2 0,0-1-1 15,0 2 0-15,0-1 1 0,0-1 0 16,0 1 0-16,0-1-1 16,0 2 1-16,0-2-1 0,0 2 2 0,-1-1 0 15,1 1 1-15,0-2-3 0,0 2 1 16,0-1 1-16,0 1-3 0,0 0 0 16,0 0-1-16,0-1-3 0,0 1 4 15,0 0 1-15,0 0 1 0,0 0 0 16,0 0 0-16,0 0-2 0,0 0 2 0,0 0 1 15,0 0-1-15,0 0 1 0,0 0-1 16,0 0-1-16,0 0 0 16,0 0 0-16,0 0-1 0,0 0 1 15,0 1 0-15,0 7 0 0,1-1-1 0,-1 5 1 16,2 0-2-16,-1-1 2 0,1 0 1 16,-2-7-1-16,1 7 1 0,1-6 0 15,0 4-1-15,0 1-1 0,1-1 1 16,-2 0-1-16,1 2 0 0,1 1 1 15,-2 0-1-15,2 0 1 0,-3 2 0 0,1 0-4 16,-1 0 3-16,0 5 2 0,0-7-3 16,2 10 3-16,-1-4-2 0,1 1 1 15,-1 8-1-15,2-4 1 0,-2 1 0 16,1-2-3-16,-1 2 3 0,1 2 0 16,-2 3 0-16,1 2 0 0,-1 1 0 15,0-1-1-15,0 3 1 0,0 1 1 16,0-2 0-16,0 0 1 0,0 1 0 15,0-1 1-15,0 2 0 0,0 0 0 16,2 1 1-16,1 1-3 0,0 1 1 0,0 0-1 16,1 0-1-16,-2-1 1 0,0-3-2 15,1-4 1-15,-2-2 0 0,1-10 2 16,-2 2-1-16,1-2 0 16,-1-6 1-16,0 9 1 0,0-1 0 0,0 1 0 15,0 6-1-15,0 1-1 0,0-1-1 16,0 0 0-16,0-2 0 0,0-1 0 0,0-7 1 15,0 3-1-15,0-1 1 16,0 1 0-16,0-1 0 0,0 0 0 16,-1-1 1-16,-1-6-1 0,-1 5 1 0,0-6 0 15,2 1 1-15,-2 0 11 0,1 0-2 16,-1 0-9-16,1 0 9 0,1-1-11 16,-1 1-1-16,1 6 11 0,-1-7-10 15,2 7 0-15,0-6-1 0,-1 0 1 16,1 0 0-16,-2-1-1 0,2 1 3 0,-3-1-1 15,2 0 0-15,0-3 0 0,-2 3-1 16,0 0-1-16,1-2 1 16,-2 2 0-16,1-2-1 0,2 1 1 15,-1 1 0-15,1-1-1 0,-1 1 1 0,1-6-1 16,-1 7 1-16,1-1 1 0,0 1 0 16,-1 4-1-16,1-5 1 0,-1-7-1 15,1 7 1-15,1-5 1 0,-2 1-2 16,2-2 0-16,0-5 0 0,-1 0-2 15,1 6 2-15,0-1 0 0,0 1 2 0,0 0-4 16,0-6 4-16,0 0-2 0,0 0 0 16,0 2 2-16,0-1-2 0,0 1 0 15,0-1 0-15,0 1 0 0,0-1 0 16,0 1 1-16,0 6-2 0,0-3 0 16,0 1 1-16,0 1-3 0,0-7 3 15,0 4 0-15,0 2 0 0,0-1 0 16,0 1-1-16,0-6 1 0,0 0-1 15,0 6 1-15,0 0 0 0,0 1-1 16,0 0 1-16,0-7 0 0,0 4-1 0,0 2 0 16,0 1 0-16,0-2 1 0,0-5-1 15,0 0 1-15,0 0-1 0,0 8 1 16,0-2 0-16,0 2-2 16,0 2 2-16,0-4-2 0,0-1 1 0,0 1 1 15,0-6 0-15,0 0 0 0,0 0 1 0,0 1 1 16,0 1 0-16,0-1 4 15,0 1 0-15,0 0-2 0,0-1 1 16,0 1-2-16,0-1 0 0,0 1-2 16,0-2-1-16,0 1-1 0,0-1 2 0,0 2-1 15,0-2 0-15,0 1 0 0,0-1 1 16,0 1 1-16,0-1 2 0,0 0-1 16,0 2 0-16,0-2 0 0,0 0 0 15,0 2 0-15,0-2 0 0,0 0-2 16,0 1 0-16,0-1 0 0,0 0-1 15,0 0-1-15,6 0-1 0,-1 0 0 16,6-1 0-16,-1-3 1 0,0 3 1 16,-1-2 0-16,2 2 0 0,-1-1-1 15,2-1 2-15,5 2-1 0,-5-3 1 0,6 1-1 16,-3 2-1-16,-2-2 2 0,3 0-2 16,1 1 2-16,-7-1-2 0,9 2-1 15,-1-2 1-15,-4 3 0 0,6-2 1 16,-8 1 1-16,1 0-1 0,0 1-1 15,-2-4 1-15,4 3 0 0,-5-1 0 0,2-1 1 16,0 1-1-16,-1 0 0 0,0 0 0 16,7-1 0-16,-7 2 0 0,8-3-1 15,-2 1 1-15,-4 2-1 0,7-1 0 16,-2 1 0-16,-5 0 0 0,6-1 0 16,-6 1 0-16,-2-1 2 0,0 0-1 15,-6 1 1-15,1 1-1 0,-2-2 0 16,2 2 1-16,4-3-3 0,3 2 2 15,-1-1 0-15,5-2 1 0,1 1 0 16,5-1-1-16,-2 0 0 0,-6 1-1 0,2 0 1 16,-7 1 0-16,3 1 1 0,-1-2-1 15,-8 1 1-15,2 2-1 0,-6 0 2 16,0-1 0-16,0 1 1 16,2 0 0-16,-1 0-1 0,1 0-1 0,-1 0 0 15,1 0-2-15,0-2 0 0,-1 2 0 0,1 0 0 16,-1 0 0-16,1-1 3 0,-1 1-2 15,1 0 0-15,-1 0 1 16,1 0-1-16,-1-1 3 0,-1 1-1 16,2 0 1-16,-2-2 0 0,1 0-1 0,-1 1-1 15,0-1-1-15,2 1 0 0,-2-1 1 16,0 0-1-16,1 1 0 0,-1 0 0 16,1-7-1-16,-1 2 2 0,0 0-1 15,2 0 1-15,-2-2-1 0,0 2 0 16,0-7 0-16,0-1 2 0,0-1-1 0,0-3 0 15,0 4 0-15,-2-4-1 0,1 7 1 16,0-3 0-16,-2-3-1 16,3 6 0-16,-3-9 0 0,1 1-1 15,1 0 2-15,-2-7 0 0,1 2-1 0,-1-1 2 16,-2 0-13-16,2 0-1 0,-3 1 2 16,2-2-1-16,-2-1 12 0,0 1 0 15,-1-3 0-15,3 2-1 0,-1-2 1 16,2-1-1-16,0-2 1 0,1 0 1 15,0-2-1-15,-2 2-2 0,1-1 1 0,-1 0-1 16,-1-1 0-16,1 3 4 0,1-1-1 16,-1 0-1-16,1-2 1 0,0 1 0 15,-2-2-1-15,1 1 1 0,2 0-1 16,-1 1-3-16,0-1 2 0,0 2-1 16,1 1-2-16,1-1 4 0,-1 3 1 0,2 0-3 15,0 0 2-15,-1 2-1 16,1-4 0-16,-2 2 0 0,1-1 2 15,-1 0 0-15,-1 1 1 0,2 1 0 16,0 1-1-16,-1 3-1 0,0 0-2 0,0-1 2 16,1 3 2-16,-1 3-2 0,2-1 1 15,0 1 0-15,0-2 1 0,0-7 0 16,0 10 0-16,0-1-1 0,0 0 0 16,0 6 1-16,0-7 1 0,0 8 0 15,0-2-1-15,-1-6 2 0,1 8-4 0,-2-7 2 16,1 6 0-16,1 1-1 0,0 0 1 15,0 1-1-15,0-1 0 0,0 6 1 16,0 2 0-16,0 4 1 16,0-2 2-16,0-4-2 0,0 0 1 0,0 0 0 15,0 1-2-15,0 5 2 0,0-1 1 16,0 1 0-16,0-2-2 0,0 1-1 16,0-1 0-16,0 1 0 0,0-6-2 15,0 0 0-15,0 1-1 0,0 1 0 16,0 5-1-16,0-1-2 0,0 1-9 0,0 0-16 15,0 0-24-15,0 0-42 16,-3 3-189-16,-4 6-3 0</inkml:trace>
  <inkml:trace contextRef="#ctx0" brushRef="#br0" timeOffset="56307.59">24005 249 129 0,'0'0'8'0,"0"0"-3"0,0 0-4 0,0 0 0 15,0 0 3-15,0 0 2 0,0 0 7 16,0 0 6-16,0 0 10 0,0-8 4 16,0 8 1-16,0-1 0 0,0 1-5 15,0-2-3-15,0 2-7 0,-2-1-4 16,2-1-4-16,0 1-3 0,-1-1-3 0,1 2-5 15,-2-2 1-15,2 1-1 0,-1-1 1 16,1 1 1-16,-2-1 1 16,2 1-1-16,-1 0 1 0,1-1 2 15,-2 0 0-15,2 1 2 0,-1-1 2 0,-1-4 2 16,1 0 2-16,-1 0 0 0,2 1-2 16,0 5-3-16,-1-1-3 0,1 1-2 15,0-1-1-15,-1-1-4 0,1 1 1 16,0 1 1-16,0-2-2 0,0 2 2 15,-2-2-3-15,2 1-2 0,0 1 3 0,0-2 0 16,0 2 1-16,0 0-1 0,0 0 2 16,-1 0-2-16,1 0 1 0,0 0 0 15,0 0-1-15,0 0 0 16,-2 7 1-16,2-2 0 0,0 2 0 0,0 4 1 16,0-4-4-16,0 5 3 0,0 0-1 15,0-1 0-15,0-1 2 0,0 1-2 16,0 1 0-16,0 0-1 0,2 0 1 15,-2-5 0-15,1 6 1 0,-1-7 0 16,0 8 0-16,0-2-1 0,2 0 1 0,-2 2-2 16,1-3 2-16,0 0 0 0,1 1-1 15,-1 7 2-15,1-7-1 0,-1 7 1 16,1 1-1-16,-1-6-1 0,1 6-1 16,-2-7 3-16,1 1-2 0,-1 4 1 15,2-5 0-15,-1 5-1 0,1-7 1 0,-2 2-1 16,2 6 0-16,0-3 2 15,-1 7-1-15,2-4 1 0,-2 1 0 16,1 2-2-16,-1-1 2 0,1 2 0 16,-1-1 0-16,1 3 0 0,-2-2 1 0,1-1 0 15,-1 1-2-15,2 0 1 0,-2-1 0 16,1 1-1-16,1 1 1 0,1-1 0 16,0 1 0-16,-1-1 1 0,2-1-1 15,-1 0 0-15,-1 0 2 0,1-1 2 16,-2-6 0-16,1 3 0 0,-2 3 0 0,0-1-2 15,1 7-2-15,-1-2 1 16,0-7-1-16,0 0 0 0,0 1 0 16,0-6-1-16,2 5 1 0,-1-5 0 15,1-2 0-15,-1 2 0 0,0-2 0 0,1 1 0 16,-1-1 0-16,2 6 1 0,-1-6 0 16,3 7 0-16,-3-1 0 0,1 1 1 15,-2 8-1-15,1 0 1 0,-1 0-1 16,0 1-1-16,-1-3-1 0,2 1-1 15,-1-9 2-15,1 1-1 0,-1 0 2 0,-1-5-1 16,3 4 0-16,-1-5 0 0,-2-2 0 16,1 1 1-16,-1-5 0 0,2 6 0 15,-2-5 0-15,0-1-1 0,1 5-1 16,2-4 2-16,-2 6-2 0,1 0 15 16,-1 1-1-16,0-1 0 0,-1-2 0 15,2 2-12-15,-2 1 2 0,1-3-3 16,-1 1 2-16,0 1-2 0,0-1 0 15,0-1 0-15,0-5 0 0,0 7-1 16,0-6 1-16,0 6-1 0,0 2 1 0,0-2-1 16,-1 0 2-16,-1 0-2 0,2 0 1 15,-1 2 0-15,-2 6-3 0,2-2 3 16,-3 6 0-16,1-1-1 16,0-1 1-16,1-6-1 0,2 3 1 0,-1-1-1 15,-1-6 1-15,2 8-1 0,0-10 1 0,0 0 0 16,0 3-2-16,0-9 2 0,0 2 0 15,0-1 0-15,0 1 0 16,0 0 0-16,0 0 0 0,0-6 2 16,0 0-2-16,0 0 1 0,0 6-1 0,0 1 0 15,0-2-1-15,0 6 1 0,0-5 0 16,0-1 0-16,0 1 0 0,0-6 0 16,0 4-2-16,0 2 2 0,0 1 0 15,0-2 0-15,0-5 0 0,0 0 2 16,0 0-2-16,0 8 0 0,0-2 1 0,0 0-2 15,0 5 1-15,0-5 0 0,0 6 0 16,0-1 0-16,0 1 0 16,0 8 8-16,0-2-8 0,0 0 7 15,0-1-2-15,0-5-5 0,0 0 8 0,0 1-8 16,0-2 0-16,0 2 0 0,0-2-1 16,2 2 0-16,-2-1 2 0,0 0-1 15,0 0 0-15,0 0-1 0,0-1 0 16,0 1 0-16,0-7 1 0,0 0 0 15,0 0 0-15,0 2-1 0,0-2 0 0,0 2 1 16,0-7 0-16,0 4 0 0,0 2 1 16,0 0-1-16,0 6 1 0,0-4 0 15,0 4 0-15,0 2-1 0,0-1-1 16,0 0 1-16,0 0-1 0,0-1 1 16,0 0 0-16,0 1-1 0,0-9 0 0,0 7 1 15,1-5 0-15,-1-1 0 16,2 0 2-16,-2 0-1 0,0 1 0 15,0-1 0-15,0 7-2 0,0-6 2 16,0 5 0-16,0 1-1 0,0-8 2 0,0 7-2 16,0-5 1-16,0 0-2 0,-2 6 1 15,2-6 0-15,-1 0-1 0,-1 5 1 16,2-7 0-16,-1 1 0 16,1 1 1-16,-2-1 0 0,2-1 1 0,-1 1-2 15,0 5 0-15,-1-4 0 0,-1 5 1 0,0 6-1 16,-2 0-1-16,0 4 4 15,2-5-4-15,1-6 5 0,0 0-4 0,2-4-2 16,-1 0 2-16,1 0 0 16,-2-1 0-16,2 1 0 0,0-2 0 0,0 3 2 15,0-7-1-15,-1 0 0 0,1 0 0 16,-2 6-1-16,2 0 1 0,-1-2-1 16,1 2 1-16,0-6-1 0,-2 0-1 15,2 0 1-15,0 2-1 0,0-1 1 16,0 1 0-16,0-1 0 0,0 1-1 0,0 0 1 15,0-1 3-15,0 1-3 0,0-1 1 16,0 1 0-16,0-1-1 16,0 0 2-16,-1 1-1 0,1-1 0 15,0 1 0-15,0 0-1 0,0-1 0 0,0 1 0 16,0-1 1-16,0 1-1 0,0-2 1 16,0 1 0-16,0-1 2 0,0 2-1 15,0-2 0-15,0 1-1 0,0-1 0 16,0 2 0-16,0-2-1 0,0 1 0 15,0-1 2-15,0 2-2 0,0-2 0 0,-2 1 0 16,2 1 0-16,0 0 1 0,-1-1 1 16,1 0-2-16,0 1 0 0,-2-1 1 15,1 6-1-15,-2-1 0 0,2-2 0 16,0 2 0-16,-1-3 1 0,1 2-1 16,-1-1 1-16,1 1-1 0,1-5 1 0,-2 0-1 15,2 0 0-15,0 2 1 16,-1-1 1-16,1 1 1 0,-2-1 0 15,2 0 2-15,0 1-2 0,-1-1 3 16,1 1 2-16,0-1-1 0,0 1 2 0,0 0-3 16,-2-2-2-16,2 1-2 0,0-1 1 15,0 2-3-15,0-2 1 0,0 1-1 16,0-1-1-16,0 2-1 16,0-2 2-16,0 0-1 0,0 1 2 0,0-1-2 15,0 0 1-15,0 2 0 0,0-2 0 0,0 0 0 16,0 0-2-16,0 1 2 0,0-1 0 15,0 0 0-15,0 0 2 16,0 0-2-16,0 2 0 0,0-2 0 16,0 0 0-16,0 0 0 0,0 0 1 0,0 0-1 15,0 1 2-15,0-1-2 0,0 0 0 16,0 0-2-16,0 0 1 0,0 0 1 16,0 0 0-16,0 0 0 0,0 0 0 15,0 0 0-15,0 0 1 0,0 0 1 16,0 0 2-16,0 0-2 0,0 0 1 0,0 0 0 15,0 0-1-15,0 0 0 16,0 0-1-16,0 0 0 0,0 0-1 16,0 0 0-16,0 0 1 0,0 0-2 15,0 0 0-15,0 0 0 0,0 0-1 0,0 0 1 16,0 0 0-16,0 0 0 0,0 0 0 16,0 0 0-16,0 0 0 0,0 0 1 15,0 0-1-15,0 0 0 0,0 0 2 16,0 0-2-16,0 0 0 0,0 0 1 15,-1 2-2-15,1-2 1 0,0 1 0 0,0 1 0 16,0 0-2-16,0-1 3 0,0 0 0 16,0 1 0-16,0-1 0 0,0 7-2 15,0-2 1-15,0 0 1 16,0 0 0-16,0-6 1 0,0 0 1 0,0 6-2 16,0 0-2-16,0 1 2 0,0-2 2 0,0 0-2 15,0 1 0-15,0 0 0 16,0 0 0-16,0-6-2 0,0 0 2 15,0 0-1-15,0 2 2 0,0 0-1 16,0-1 0-16,0 0 0 0,0 1 0 0,0 6 2 16,0-2-4-16,0-1 2 0,-2 8 0 15,2-6 0-15,0 5 0 0,-1 1 0 16,1-7 0-16,0 4-1 16,0-4 1-16,0 1-1 0,0-2 1 0,0-5 0 15,0 0-1-15,0 0 1 0,0 7-1 16,0-1 2-16,0-1-1 0,0 2 1 15,0-7-1-15,0 0 1 0,0 6-1 0,0 0-1 16,0 0 1-16,0 5 0 16,0-5 0-16,0 0 0 0,0 5-1 0,0-6 2 15,0 2-1-15,0-1 0 0,0-6-1 16,0 4 1-16,0 2 0 0,0 0 0 16,0 5 1-16,0-5-1 0,0 0 0 15,0 5-1-15,0-5 1 0,0 0 1 16,0 6 0-16,0-6-1 0,0 0-1 0,0 5 0 15,0-5-1-15,0-2 1 0,0 7 1 16,0-5-1-16,0-1 1 16,0 5 0-16,0-3 0 0,0-3 1 15,0 7-1-15,0-7 0 0,0 0 0 0,1 9 4 16,-1-7-3-16,0 0 5 0,2 5-8 16,-2-5 2-16,0-1-1 0,1 7 1 15,-1-7-2-15,0 0 2 0,2 1 2 16,-2-6-2-16,0 0 0 0,0 0-2 15,0 2 2-15,1-1 0 0,-1 0 2 0,0 1-2 16,0-1 0-16,0 6 1 0,0-1-2 16,0 0 1-16,0 0 1 0,0-6-1 15,0 0 0-15,0 0 0 0,0 7-1 16,2 0 1-16,-2-1 0 0,0 0-2 16,0-6 4-16,0 4-2 0,0 2 0 15,0-1 0-15,0 1 0 0,0-6 1 16,0 5-2-16,0 0 2 0,0 8-2 15,0 5 1-15,0-7 0 0,0 7-2 16,0-7 2-16,-2-7-1 0,2 2 2 0,0-6-2 16,-1 5 2-16,1 1-1 0,0 0 0 15,0 0 0-15,0-6-2 0,-2 4 3 16,2 1-1-16,-1-1 1 0,1 3 1 16,0-7-2-16,-2 0-2 0,2 0 2 15,-1 5 2-15,1 2-2 0,-2-3 0 16,2 2 1-16,0-6-1 0,-1 0 2 0,1 0-2 15,0 2-2-15,0-1 5 0,0 1-4 16,0 0-1-16,0-1 4 16,0 1-4-16,-2-2 2 0,2 1 0 0,0-1 0 15,0 1 0-15,0-1 0 0,0 2 2 16,0-2-2-16,0 0 0 0,0 1 0 16,0-1-2-16,0 0 2 0,0 2 0 15,0-2-1-15,0 0 1 0,0 1 0 16,0-1 0-16,0 0 0 0,0 0 0 0,0 0 0 15,0 2 0-15,0-2 1 0,0 0 2 16,0 0-1-16,0 0 0 16,0 0-1-16,0 0 1 0,0 0-2 15,-1 0 1-15,1 0-1 0,0 0 0 0,0 0 0 16,0 0-1-16,0 2 1 0,0-2 0 16,0 0 0-16,0 0 0 0,0 0 1 15,0 0 0-15,0 0 0 0,0 0-1 16,0 0 2-16,0 0-2 0,0 0 0 15,0 0 1-15,0 0-1 0,0 0 0 0,-1 0 0 16,1 0 1-16,0 0-2 0,-2 0 1 16,2 0 0-16,0 0 0 0,-2 0 1 15,2 0-1-15,0 0 0 0,-2 0-1 16,2 0 0-16,0 0 0 0,-1 0 2 16,1 0-1-16,0 0-1 0,0 0 1 0,0 0-2 15,0 0 1-15,0 0 0 16,0-2 0-16,0 2 1 0,0 0 0 15,0 0 1-15,0 0-2 0,0 0-1 16,0 0 1-16,0 0-1 0,0 0 1 0,0 0 1 16,0 0-1-16,0 0 1 0,0 0 0 15,0 0 0-15,0-2-2 16,0 2 2-16,0 0 0 0,0 0 0 16,0 0 2-16,0 0-2 0,0 0 1 0,0 0-1 15,0 0 0-15,0 0 1 0,0 0 0 16,0 0-1-16,0 0 1 0,0 0 0 0,0 0-1 15,0 0 0-15,0 0-1 16,0 0-8-16,-2 0-9 0,2 0-28 16,-1 0-68-16,1 0-158 0</inkml:trace>
  <inkml:trace contextRef="#ctx0" brushRef="#br0" timeOffset="57875.86">23999 4157 157 0,'0'0'32'16,"0"0"-2"-16,0 0-2 0,0 0-3 0,0 0-4 15,0 0-4-15,0 0 0 16,0 0-3-16,0 0 0 0,0 0-3 16,1-9-2-16,-1 8 0 0,0 1-4 0,0-2-2 15,0 2-1-15,0-2-2 0,0 2 2 16,0-1-2-16,0 1 1 0,-1-1-1 16,-1 1 1-16,1-2 0 0,-1 2 2 15,1-1-1-15,-1 1-1 0,1-2-1 16,-1 2 0-16,1 0 0 0,-5-1-1 0,-2 1 1 15,2-2-1-15,-6 2 0 0,6 0 1 16,-5 0 0-16,-1 0 0 16,3 0 1-16,0 3-1 0,0 0 0 15,0 0 1-15,-2 2 0 0,-1 3-1 0,3-4 0 16,-4 3 0-16,6 0-2 0,0-2 1 16,-4 8-1-16,5-6 1 0,-3 5 1 15,1 2 0-15,3-6-1 0,-5 5 0 16,2 1 1-16,1-2 0 0,-3 5 2 15,0 0 1-15,1-2 0 0,-2 0 3 0,1 0 2 16,-1 0 0-16,-1 1-1 0,1-1 0 16,1 0-2-16,-1 0-3 0,5-3-1 15,0 3-1-15,2-5 0 0,1 1 6 16,0 6-5-16,-1-6 5 0,2 7-5 16,-1-1 2-16,2-1 0 0,-3 7 0 0,1-1 3 15,-2 0-3-15,-1 0 2 16,2-1-2-16,-3 0 1 0,3 0-2 15,-1 1 1-15,2-7 0 0,2 3-1 16,-1 0-1-16,2-4 1 0,0 5-1 0,0 0 2 16,0-7-1-16,0 7 0 0,2 0 1 15,-1-6 3-15,-1 9-1 16,0-2-1-16,0-7 1 0,0 7-1 16,0-8 1-16,0 0 0 0,0 2-1 0,0-8-2 15,0 0-1-15,0-6 2 0,0 0-3 16,0 0 1-16,0 2 1 0,0-1 2 0,0 1 3 15,0-1-1-15,0 0 2 16,0 1-1-16,0-1-3 0,0 1-4 16,0 0 1-16,0-1-1 0,0 1 0 0,0-1 2 15,0 1-2-15,0-1 0 0,0 1 0 16,0-1-1-16,0 1 0 0,0-1-3 16,0 6-3-16,3-2-14 0,-1 0-43 15,4 3-67-15,2-8-123 0</inkml:trace>
  <inkml:trace contextRef="#ctx0" brushRef="#br0" timeOffset="58689.46">23905 4200 74 0,'0'0'36'0,"0"0"-2"0,0 0-1 16,0 0 2-16,0 0 2 0,0 0-1 15,0 0-5-15,0 0-6 0,0 0-9 16,0 0-6-16,0-43-6 0,0 39-3 15,1-2 0-15,4 0 1 0,1 0 1 0,3 1-2 16,2 2 0-16,3 3-1 16,5 0 0-16,-1 0 0 0,4 0 1 0,-4 6 0 15,-3 3-1-15,0-1 1 0,-1 2-1 16,-1 1 1-16,2 1 2 0,-4 0-2 16,3 3 0-16,-2-1 0 0,2 1 0 15,-2 1 2-15,1-1-1 0,1 0-1 16,0 2 0-16,1-1 3 0,-1 2-2 0,-1-1 1 15,0 0 1-15,-1 1-1 0,-1-1-1 16,1 1 3-16,-4 0-2 16,1 0 2-16,1 1 3 0,-3 1-4 15,1-1 4-15,-1-1-5 0,0 0 1 0,0-1-2 16,-1-2 0-16,-2-2 0 0,1 0 2 16,2-1-1-16,-4-1 1 0,3 4 1 15,-2 0 0-15,0 2 0 0,1 3-1 16,-2-5 1-16,-2 1-2 0,2 4 0 15,-2 0 3-15,2 7-1 0,0-4-1 0,-2-6 0 16,2 0-3-16,0-2 1 0,-1-6 1 16,2 6 0-16,-2-6 4 0,-1-4-1 15,1 4 3-15,-1-3-1 0,1 5-1 16,-1-1-2-16,-1-5-2 0,2 1-1 16,-2-6 0-16,0 4 1 0,0 2 1 15,0 1 1-15,0-2 1 0,0-5 2 16,0 0-2-16,0 0 0 0,0 2-1 15,2 0-1-15,-2-1-3 0,0-1-2 16,0 2-5-16,0-2-15 0,0 1-56 0,0 4-139 16,-11-5-52-16</inkml:trace>
  <inkml:trace contextRef="#ctx0" brushRef="#br0" timeOffset="59165.97">23604 4540 203 0,'0'0'41'0,"0"0"-12"0,0 0-9 0,0 0-7 16,0 0-5-16,0 0-3 0,0 0-2 16,0 0 3-16,0 0 3 0,16-5 5 15,-15 5 8-15,-1-1 5 0,2 1 7 16,-2 0 2-16,1-2 0 0,4 1-5 15,4-5-7-15,9-5 4 0,8-5-8 0,10-6-1 16,7-2-3-16,2 0-9 0,0-1-3 16,-2 3-2-16,-5 2-1 0,-6 3 1 15,-5 2-2-15,-4 1 0 0,-9 6 3 16,-6 3-3-16,-2 3 0 0,-6 2-2 16,0-1-1-16,0 1-2 0,1 0-6 15,1-2-11-15,-1 2-17 0,1 0-11 16,-1 0-15-16,1 0-4 0,-2 5-4 15,0 7-4-15,-2 8 0 0,-8 1-7 16,-7 6-2-16</inkml:trace>
  <inkml:trace contextRef="#ctx0" brushRef="#br0" timeOffset="59407.61">23683 4722 330 0,'0'0'72'15,"0"0"-16"-15,0 0-10 0,0 0-10 0,0 0-3 16,0 0-9-16,0 0-6 16,0 0-6-16,0 0-4 0,0 0-3 0,71-56-2 15,-37 33 1-15,4-1-1 0,2 1-2 16,-1 2-1-16,-2 1-5 0,-1 3 4 16,-4 0-6-16,-6 4 0 0,-3 3-5 15,-5 2-8-15,-8 4-7 0,-1 2-14 16,-4 0-17-16,-1 1-17 0,1 1-14 0,-5 0-18 15,0 5-29-15</inkml:trace>
  <inkml:trace contextRef="#ctx0" brushRef="#br0" timeOffset="59640.11">23641 4886 445 0,'0'0'57'15,"0"0"-22"-15,0 0-16 0,0 0-7 0,0 0-6 16,0 0-2-16,0 0-1 0,0 0-2 16,100-94 0-16,-58 68 3 0,6 0-3 15,0 0 0-15,1 4-2 0,-3 0-1 16,-1 6-1-16,-7 2-3 0,-7 4-4 16,-9 3-12-16,-10 4-17 0,-6 2-21 15,-1 1-13-15,1 0-15 0,0 1-11 16,1 6-33-16</inkml:trace>
  <inkml:trace contextRef="#ctx0" brushRef="#br0" timeOffset="59871.46">23659 5009 262 0,'0'0'60'16,"0"0"-11"-16,0 0-17 0,0 0-10 15,0 0-5-15,0 0-1 0,0 0-1 0,0 0-2 16,0 0-4-16,95-54-3 16,-57 32-2-16,-1 2 0 0,4-1-3 0,-2 2 0 15,0 0-3-15,-4 6-2 0,-5 0-4 16,-4 4-9-16,-10 3-18 0,-6 3-21 16,0 3-17-16,-4 0-6 0,-2 0-2 15,5 0-1-15</inkml:trace>
  <inkml:trace contextRef="#ctx0" brushRef="#br0" timeOffset="60053.42">23965 5020 422 0,'0'0'68'0,"0"0"-19"15,0 0-19-15,0 0-14 0,0 0-9 16,0 0-4-16,0 0-1 0,0 0-2 15,104-87-2-15,-65 67-10 0,1 2-21 0,0 4-46 16,-3 2-73-16,-2 2-101 0</inkml:trace>
  <inkml:trace contextRef="#ctx0" brushRef="#br0" timeOffset="60937.78">23008 5610 235 0,'0'0'57'16,"0"0"-9"-16,0 0-17 0,0 0-15 15,0 0-12-15,0 0-7 0,0 0-4 0,0 0 2 16,0 0 1-16,0 0 4 0,9 17 1 16,-16 17-1-16,-1 4-1 0,1 2 2 15,-1 2 2-15,0 1 0 0,-1 3 0 16,1-2-2-16,-2 1-2 0,1-1 1 16,0-1-1-16,-1-3 1 0,2-1 0 15,0-4 0-15,2-7 0 0,1-9 1 0,2-8 3 16,2-6 0-16,1-5 6 15,-2 0 13-15,2 0 11 0,0 0-1 16,0-1-4-16,0-16-12 0,0-10-14 0,2-8-1 16,6-3 0-16,-1-3-1 0,2 0 1 15,0-3-2-15,2-1-1 16,-1-3 2-16,-1 1-2 0,1 0 3 16,-1 3 3-16,-2 2-1 0,0 4 1 0,2 3-4 15,-2 6 1-15,-2 9-1 0,0 3 1 16,-2 9 0-16,-1 3-1 0,2 2-1 15,-4 3-2-15,0-2-1 0,0 2-1 0,1 0-2 16,1 0 1-16,4 0 0 16,1 10 2-16,3 5 2 0,4 6 1 0,0 3 0 15,-2 3 0-15,0 4 1 0,1 1-2 16,-1 1 1-16,1 2 0 0,1 3 1 16,1 0 3-16,0 3-4 0,0 0 2 15,-1 1-3-15,-3-2-2 0,-3-3 0 16,1 2-2-16,-3-4-3 0,-3-2-7 15,-1 1-7-15,-2-4-7 0,0 0-10 16,0-4-9-16,-5-2-17 0,0-7-7 16,2-8-9-16,-5-3-8 0</inkml:trace>
  <inkml:trace contextRef="#ctx0" brushRef="#br0" timeOffset="61481.38">22939 6093 284 0,'0'0'60'15,"0"0"-12"-15,0 0-11 0,0 0-11 0,-16-84-12 16,24 66-5-16,4 1-1 0,3 2-3 16,3 0 2-16,4 1-2 0,0 1-3 15,2 0 0-15,2 3-2 0,0-1-1 16,0 2 1-16,0 2-3 0,-2-1 2 16,-1 2-4-16,0 3 3 0,0 0 2 15,-1 3-2-15,1 0 4 0,-2 7-4 16,0 6 4-16,-3-1-6 0,0 4 2 15,-4 3-1-15,-3 1 0 0,-3 2 2 16,-2 1-1-16,-5 0 1 0,-1 1 1 0,0-3 0 16,-4-1 2-16,-2-6 0 0,-1-2 2 15,3-5-1-15,1-4 2 16,1 2 3-16,2-5 0 0,-1 0 1 16,1 0 0-16,-2 0-2 0,-1 0-1 0,0-5-2 15,3-7 0-15,0-6-3 0,9-1 0 16,7-4-1-16,2 0 1 0,3 1-1 15,2 3 1-15,-1-1 0 0,0 2 1 16,-2-1-1-16,-3 3 2 0,1 2-2 16,-8 4-2-16,-1-1 7 0,-2 5-3 0,-5 3 6 15,1 0 0-15,-3 3-2 0,0-2-3 16,0 2-4-16,0 0-3 0,2-1-3 16,-2 1-2-16,0 0 3 0,0 0 6 15,-6 9-2-15,-7 6 5 0,0 5-5 16,-1 1 0-16,4 0 0 0,-1 1 0 0,3 0 0 15,2 1-1-15,3 1 1 0,3-1 0 16,0-1 0-16,7-2 0 16,5-1 1-16,2-1-3 0,5-3 1 15,6-3-2-15,3-2-1 0,6-6-8 0,3-4-15 16,4 0-31-16,2-11-31 0,-1-4-30 16,-1-5-16-16</inkml:trace>
  <inkml:trace contextRef="#ctx0" brushRef="#br0" timeOffset="61688.53">24059 5611 398 0,'0'0'59'0,"0"0"-16"15,0 0-20-15,0 0-13 0,0 0-10 16,0 0-4-16,0 0-1 0,0 0 0 16,0 0 2-16,23-15 2 0,-14 43 0 0,0 4 1 15,-2 7 1-15,-1 4 0 16,0 2 2-16,0 4-3 0,-2 1 3 15,1 0-6-15,0-1-4 0,-1-1-5 16,-1-1-19-16,2-2-16 0,-3-3-23 0,4-8-17 16,-2-9-13-16,-1-12-17 0</inkml:trace>
  <inkml:trace contextRef="#ctx0" brushRef="#br0" timeOffset="62575.87">24324 5999 135 0,'0'0'45'0,"0"0"0"16,0 0-3-16,0 0-4 0,0 0-9 16,0 0-7-16,0 0-7 0,0 0-7 0,0 0-5 15,0 0-3-15,9-38-2 0,-8 36-2 16,-1 0 1-16,2 2 0 0,-1-1-1 16,1 1 3-16,-1 0 0 0,1 0 2 15,-1 0-1-15,4 0 1 0,0 0 0 16,-2 1 0-16,4 4 2 0,-3-2 0 0,4 2 3 15,5 2 2-15,0-2 0 0,5-1 1 16,2-1 0-16,1-3 0 16,1 0-2-16,1 0-1 0,-3-4-1 15,2-4-1-15,-2 2 0 0,-7 0 0 0,1 0 1 16,-4-1-1-16,-2 0 2 0,1-3-3 16,-2 4-2-16,-5-5 2 0,3 2-2 15,-2-1 0-15,-2 0-1 0,-1 0-5 16,0 1 1-16,0-1-6 0,-9 2 1 15,0 1-1-15,-8 3 2 0,-3 2 1 16,-2 2 5-16,-5 2 3 0,2 4 0 0,4 3 4 16,6-3-7-16,0 0 0 0,3 1 0 15,2-2 0-15,-2 6-2 0,3 0 1 16,5-4 0-16,-3 6-1 0,6-3 3 16,1 2 0-16,0 5 1 0,5-1-1 0,5 4 0 15,4-3 2-15,3-4 0 16,4-2 2-16,3-2 0 0,5-4 0 15,1-3-1-15,2-2-1 0,0 0 1 16,0-4-1-16,-4-3-1 0,0-2 0 0,-2-2-1 16,-2-1-1-16,-1 0 1 0,-2-3-1 15,-1 1 0-15,-1-2-3 16,-5 1 2-16,-3 3-1 0,-3 2 2 16,-2 2 0-16,-5 3 2 0,2 3 0 0,-3 2 1 15,0-2 1-15,0 2-3 0,0-1-1 16,0-1-2-16,0 2 1 0,0 0 1 15,-6 3-1-15,-2 7 2 0,1 1 0 16,1 3 0-16,3-4 1 0,3 2-1 16,0 3 1-16,0-3 1 0,0 1 0 0,3-4 3 15,3-3 0-15,1 0 3 0,3-4 2 16,3 1-1-16,4-3 0 0,2 0-1 16,1-7-4-16,-1-3-1 0,-1-2 1 15,-4 4-1-15,-3-2 0 0,-3 4 0 16,-1-2 1-16,-1 0-3 0,-4 6 0 0,1-1-4 15,-3 3-5-15,0 0-5 16,0 0-1-16,2 0 1 0,-1 12 6 16,1 8 6-16,1 13 2 0,-3 9 0 15,1 11-1-15,1 13 0 0,-2 6-2 0,0 9 3 16,-2 2 1-16,-7-2-1 0,1-3 3 16,-5-12-4-16,1-7-2 0,-4-12 3 15,0-10 3-15,-4-13 5 0,-1-9 5 16,-3-10 4-16,0-5 0 0,-1-11-1 15,2-10-3-15,0-8-4 0,1-8-1 0,4-5-4 16,1-5-1-16,5-4-7 0,4-7-15 16,8-3-19-16,2-6-44 0,12-4-52 15,8-4-75-15</inkml:trace>
  <inkml:trace contextRef="#ctx0" brushRef="#br0" timeOffset="62820.25">25458 5561 350 0,'0'0'40'0,"0"0"-1"0,0 0-8 16,0 0-9-16,0 0-11 0,0 0-9 15,0 0-4-15,0 0-2 0,0 0-1 16,0-30 2-16,4 48 2 16,-1 8 0-16,3 10 0 0,-2 6 1 0,-1 0 0 15,0 2-1-15,-2 2 4 0,-1 2-2 16,0 1-1-16,0 3-5 0,-4-2-5 15,0 1-4-15,-2 0-7 0,-2 1-10 16,0-3-10-16,-2-7-11 0,1-4-4 16,0-8 1-16,1-11-3 0,-1-6 2 0,3-5-8 15</inkml:trace>
  <inkml:trace contextRef="#ctx0" brushRef="#br0" timeOffset="63295.58">25192 5981 335 0,'0'0'69'0,"0"0"-17"16,0 0-17-16,0 0-12 0,0 0-13 16,3-81-8-16,18 66-5 0,9 0 2 15,5 2-4-15,3 1 4 0,1 0-1 0,0 3-1 16,-1-2-1-16,-4 1 0 0,0-2-1 16,-4-2 2-16,0-1-1 0,-4-2 2 15,-1-1 2-15,-6 0 1 0,-2-3 0 16,-4 1-1-16,-3-2 1 0,-4 5 0 15,-3 1 1-15,-2 5 0 0,-1 5-1 0,0-6-1 16,0 7 0-16,0 1-6 0,0 0-3 16,0 4 1-16,-1 0 0 0,-2 10 4 15,0 10 3-15,-1 6 1 0,2 3 0 16,0 3 0-16,2-1 0 0,0 3 0 16,0-1 4-16,0 1-1 0,0-1 3 15,0-3-3-15,2-3-1 0,1-7-1 16,1-5-1-16,1-4 1 0,-4-6 3 15,5 1 5-15,-3-3 5 0,7-2 3 16,5-1 2-16,3 0-3 0,6-12-5 0,2-5-4 16,-2-5-1-16,1-3-2 0,-2-3-5 15,-3-1 4-15,-1 0-5 0,-3 1 2 16,-2 4 1-16,-5 6 0 16,-5 9 0-16,-1 4 1 0,-3 5-2 0,0-1-5 15,0 1-1-15,0 0 0 0,2 0 0 16,2 14 2-16,5 7 1 0,8 9 2 15,14 2-1-15,12 1-24 0,11-1-56 16,10-3-103-16,3-5-65 0</inkml:trace>
  <inkml:trace contextRef="#ctx0" brushRef="#br0" timeOffset="63707.38">23465 7129 350 0,'0'0'46'0,"0"0"-2"0,0 0-7 16,0 0-9-16,0 0-10 0,0 0-6 16,-14-77-9-16,14 77-4 0,0-2-3 0,0 2-1 15,0 0-1-15,0 0 0 0,8 8 3 16,-1 9 1-16,4 5 1 15,-1 6 1-15,-5 2 4 0,1 4-4 16,0 1 2-16,-1-2-3 0,-3 0-3 0,2-2-4 16,-2-2-11-16,-2-8-13 0,0-2-21 15,0-6-19-15,0-8-33 0,0 3-50 16</inkml:trace>
  <inkml:trace contextRef="#ctx0" brushRef="#br0" timeOffset="64204.53">23464 6850 326 0,'0'0'-19'0,"0"0"-3"16,0 0-2-16,0 0 5 0,0 0-1 16,0 0 3-16,20 100-2 0,5-71-6 15,5 0-8-15,5-2-6 0,2-4 3 16,-2-3 12-16,-2-5 13 0,-3-4 12 0,-8-7 13 15,-2-1 7-15,-7-3 7 0,-3 0 7 16,2 0 6-16,-6 0 2 0,-1-6-2 16,-3 1-8-16,-1 1-7 15,-1-7-11-15,0 1-4 0,-1-1-4 0,-6-3-3 16,1 9-2-16,-3 0-4 0,1 0 0 16,-5 5 1-16,-3 0-3 0,4 0 0 15,-2 5-1-15,3 4-2 0,3-1 1 16,2 4 3-16,3-3-1 0,3 3 3 15,0 6 0-15,5 1-1 0,5 1 3 0,3 2-1 16,1-2 1-16,5-2 1 0,1 2-2 16,1-4 1-16,2 2-1 0,0-2 0 15,-3-1 0-15,0 0 0 0,-1-3 2 16,-3 2-1-16,-3-5-1 0,-3 0 2 16,-3-3-1-16,-4-3 2 0,3 2 1 0,-6-5 6 15,0 0 10-15,0 0 15 16,0 1 6-16,0 1-4 0,0-1-9 15,-11 2-13-15,-7-1-7 0,-5 1-4 16,-2-2-1-16,2-1-3 0,6 2-3 0,0-1-6 16,0 3-8-16,6-1-13 0,-2 1-32 15,6 0-27-15,2-2-34 0</inkml:trace>
  <inkml:trace contextRef="#ctx0" brushRef="#br0" timeOffset="65420.25">24589 6893 503 0,'0'0'15'0,"0"0"-5"0,0 0 0 16,0 0-3-16,0 0-2 0,0 0-10 15,0 0-2-15,0 0-1 0,0 0 3 16,0 0 4-16,-5 54 2 0,10-10 0 0,2 3 2 15,-1 3 3-15,-1 2-4 0,3-2 2 16,0 0-3-16,2-2-2 0,4-3 2 16,1-3-2-16,1-4 0 0,5-4-1 15,0-6-5-15,1-6 0 0,3-7-3 16,-1-7-3-16,1-7-5 0,-2-1 0 16,-1-11-5-16,-4-4 1 0,-2-3 4 15,-3-3 5-15,-4 0 6 0,-5-2 6 16,1 0 1-16,-4 0 1 0,3 0 3 15,-1-1 0-15,1 1 3 0,2 2 0 0,2 2-1 16,3 0-3-16,1 4-3 0,-2 4 0 16,1 2 0-16,-3 4 0 0,-5 3 1 15,1 0-1-15,-4 2-1 0,0-1-1 16,0 1 1-16,1 0-1 0,1 0 1 16,4 0 2-16,-1 0-1 0,5 0 2 15,2 7-1-15,-3-2-1 0,2 2 2 0,1 1-1 16,2 1 2-16,1 0 1 15,-2-1-1-15,-2-1 0 0,-2-2-1 16,1-2 0-16,0 1 1 0,-5-2 3 16,-1 0 0-16,2-2 0 0,5 0 1 0,4 0-1 15,5-7-1-15,-1 0-2 0,-3-4-1 16,1-1 0-16,-2 0-2 0,-3-3-1 16,-4 4 3-16,-2-3-4 0,-4 5 3 15,-2-2 0-15,0-6-3 0,-8 2-2 16,-8-2 0-16,0 3-2 0,-4 5 3 15,5 4 0-15,-4 4 0 0,-1 1 1 16,4 0 0-16,-7 7 0 0,3 4 1 16,4 3 0-16,2 1-1 0,2 4 6 0,3 3-3 15,2 1 2-15,3 1-4 0,4 0 1 16,0 0 0-16,1 0 0 0,8-5 3 16,1 1 0-16,0-4 0 0,5-1 1 15,-2-2 1-15,4-6 2 0,2-2-2 16,2-3 2-16,5-2-3 0,3-4 0 0,3-3-2 15,1-4-1-15,-1-2 1 0,-3-3-1 16,-1-2 0-16,-5 0 1 16,-4-2 0-16,-2-1 2 0,-4 0-1 15,0-1-3-15,-3 0 2 0,-1 0-1 0,-5 7 5 16,3 0 1-16,-4 4 0 0,-1 7-3 16,1-1-3-16,-3 5-2 0,0-1-3 15,0 1-3-15,1 0 0 0,-1-2 0 16,1 2 2-16,1 0 2 0,-1 15 2 15,2 7 5-15,2 6-3 0,0 1 2 0,0 2-2 16,2-1-2-16,2-3 1 0,1-2-1 16,1-3 2-16,1-3-1 0,2-6 3 15,-4-2-1-15,2-5 5 16,4-5-2-16,1-1 1 0,5 0-2 0,3-6-2 16,-1-6 0-16,1-1-1 0,-2-4 0 15,2-1-1-15,-4-2 1 0,-3-1-1 16,-1 0-1-16,-4-4-4 0,-2 1-9 15,-3-2-1-15,-4 0-7 0,-2 6 6 16,-2 1 3-16,0 1 3 0,0 4 6 0,0-3 1 16,0 8 1-16,-2 4 2 0,1 1-1 15,1 4-2-15,-2-1-3 0,2 1 2 16,-1 0-5-16,-1 0 3 16,-2 0 2-16,-1 0 1 0,0 5 2 0,-1 3-1 15,2 3 2-15,1 1 0 0,1 0 0 16,2 8 1-16,0-2 4 0,0 6-4 15,0-2 4-15,5-1-2 0,1-3 0 16,0 0 0-16,2-1 1 0,1 0-2 16,-2-7 0-16,1 1 1 0,-2-4-2 0,0 1 0 15,0 1 0-15,-3-6 0 0,0 2 1 16,-3-5 2-16,0 4 3 0,0 6 3 16,-6 0 0-16,-4 2 1 0,-6-3-3 15,0-2-3-15,2-3-2 0,-3 0-2 16,2 0-2-16,4-1-2 0,1 0-1 0,-1-2-5 15,7 0-12-15,-2 1-42 0,1 0-88 16,5-2-76-16</inkml:trace>
  <inkml:trace contextRef="#ctx0" brushRef="#br0" timeOffset="66160.57">26096 7319 291 0,'0'0'19'0,"0"0"-7"16,0 0-6-16,0 0 0 16,0 0 1-16,0 0 3 0,0 0 2 0,0 0 1 15,0 0 0-15,24-8 0 0,-8 5-1 16,0-1-2-16,0-2 0 0,3-2-3 16,-1-1-1-16,2-1-2 0,-1-4-4 15,2 0 1-15,-4-1 0 0,0-2-2 16,-3 1-1-16,-5-2 3 0,-1 4-5 0,-5 6 4 15,-3-4-2-15,0 6-3 0,0-4 1 16,-2-2-3-16,-5 5-3 0,-2 1 1 16,-1 3 2-16,-5 1 2 0,0 2 3 15,-3 5-2-15,1 4 2 0,4 5 1 16,0 1 2-16,4 4-2 0,5-4 3 16,1 1-1-16,3 3-2 0,0-3 2 15,4 5 1-15,5-4 1 0,1-3 4 16,5-3 4-16,1-4 4 0,4-1 2 15,4-3-1-15,4-3-2 0,2 0-4 0,3-8-2 16,1-5-2-16,1-2-2 0,-1-5 0 16,0-1-2-16,-3 0-2 0,0-1 1 15,-4 2-4-15,-5 3 4 0,-8 5 0 16,-5 6 3-16,-5 4 1 0,-4 2 0 16,0-2-4-16,0 2-5 0,2 0-4 0,1 0 1 15,1 12 9-15,5 8-2 16,8 5 5-16,4 3-4 0,10-1-5 15,8 2-29-15,6-3-74 0,7-2-128 16</inkml:trace>
  <inkml:trace contextRef="#ctx0" brushRef="#br0" timeOffset="66602.48">24348 7799 419 0,'0'0'24'16,"0"0"-5"-16,0 0-12 0,0 0-9 15,0 0-6-15,0 0 2 0,0 0 6 16,0 0 0-16,0 0 6 0,14 120-5 15,-4-69-2-15,4 4 1 0,-2 4-2 0,1 2 1 16,-3 0-2-16,-3-4 1 0,1-3-3 16,-2-7-4-16,-1-8-9 0,-2-4-9 15,-2-12-7-15,-1-3-11 0,0-4-4 16,-3-7-12-16,-8-1-13 0,-4-7-13 16</inkml:trace>
  <inkml:trace contextRef="#ctx0" brushRef="#br0" timeOffset="67506.7">24168 8283 237 0,'0'0'89'16,"0"0"-8"-16,0 0-12 0,0 0-17 0,-63-80-16 16,61 75-12-16,0 2-11 0,2-2-7 15,3 0-4-15,10-6-2 0,10 0 0 16,8 2 2-16,5 0-3 0,3 3 1 16,6 0 0-16,-2-2 0 0,0 1-1 15,-2-3 0-15,-3 0-3 0,-4-2 2 16,0-3-1-16,-5-2-2 0,-2-1-3 15,-1-2-3-15,-4 0-1 0,-6 1 0 16,-2-1-1-16,-5 6 4 0,-3-1 3 16,-4 6 3-16,0 4 3 0,-1 1 2 0,-1 4-6 15,0-2-2-15,0 2-1 0,0 0-1 16,-1 11 4-16,-3 9 2 0,-2 8 3 16,1 6-3-16,1 4 2 0,4 2 0 15,0 5 0-15,0 0 0 0,3 2 2 16,3-5-3-16,1-2 2 0,0-6 0 0,0-7 1 15,-1-10 0-15,-3-7 2 0,-1-5-1 16,0-4 6-16,1 2 3 16,6-3 1-16,7 0 0 0,1-9-5 15,5-9-3-15,1-3-1 0,0-5-1 0,-1-3-2 16,3 0 0-16,-1-1-2 0,1 0 0 16,-1 4-2-16,-3 2-1 0,-4 9 1 15,-5 2 0-15,-5 7 1 0,-3 3-1 16,0 1 0-16,-4 2-5 0,0 0 2 15,0 0-1-15,5 0 3 0,-1 11 2 0,2 6 2 16,1 6 0-16,0 0-1 0,-1 1 1 16,0-1-2-16,1-1 2 0,2-1 0 15,-2-1 0-15,2-3 2 0,-1-2-4 16,4-3 4-16,-2-1 0 0,6-2 0 16,0-1 0-16,4-4 1 0,2-2 1 0,5-2-1 15,2 0 0-15,5-8-2 16,-1-1-1-16,0-3 1 0,-3-2-1 15,-5 1 1-15,-2-4-1 0,-1 0 1 16,-8-1-1-16,0 0 1 0,-6 3-1 0,-2 0 0 16,-5-4 0-16,1 7 0 0,-2-5 1 15,0 6-2-15,-5 3 0 0,-1-2-2 16,-2 5-2-16,-1 0-1 16,-4 3 1-16,-7 2 1 0,1 0 0 0,-7 8 3 15,4 3-1-15,2-1 1 0,3 4 0 16,1 1-1-16,4 2 1 0,0-1 0 15,4-2-1-15,2 1 2 0,5 1-1 16,1-1 1-16,0 3-1 0,9-3 1 16,3-1 1-16,3-4 3 0,-4-2 0 0,4-4 0 15,1-2 2-15,1-2-2 0,6 0-1 16,0-3 2-16,-4-8-3 0,3-3 0 16,-3-1 1-16,-2-3-1 0,-1-3 3 15,-3-2-2-15,0 0 2 0,-3-1 0 16,-3 3 3-16,-1 4 0 0,-1 0 4 0,-3 9-1 15,0 1 2-15,-1 2-4 0,-1 5-4 16,0-1-2-16,0 1-7 0,0-1-2 16,0 1-1-16,0 0 1 15,0 0 0-15,0 14 5 0,2 6 0 0,-1 10 1 16,2 0-2-16,0 0-3 0,1 0-6 16,4-2-8-16,0-2-15 0,2-4-25 15,-1-5-30-15,5-5-39 0,2-6-90 16</inkml:trace>
  <inkml:trace contextRef="#ctx0" brushRef="#br0" timeOffset="67841.45">25809 8166 203 0,'0'0'3'16,"0"0"-4"-16,0 0-2 0,0 0 2 0,0 0 0 15,0 0 3-15,0 0 2 16,0 0 1-16,0 0 0 0,-1 88 5 15,1-62-3-15,0 0-1 0,0-7 0 16,0 0 0-16,0-7 0 0,3 0 2 0,0-1 4 16,-1-4 4-16,3 2 8 0,-1-5 7 15,5-3 2-15,2-1-4 0,9-3-9 16,6-8-8-16,2-4-6 0,1-5-3 16,-3-1-1-16,0-5 1 0,-3-1 0 15,-3-2 0-15,-5 3-2 0,-1 0 2 16,-7 10 1-16,-1 1 5 0,-1 6 4 15,-4 4 4-15,1 2-6 0,-2 3-6 16,0 0-8-16,0 0-4 0,1 0 2 16,2 3 1-16,4 14 4 0,3 7-1 0,9 9 0 15,3 2-14-15,8-1-45 0,8-3-95 16,8 0-80-16</inkml:trace>
  <inkml:trace contextRef="#ctx0" brushRef="#br0" timeOffset="68559.98">27028 8126 297 0,'0'0'62'0,"0"0"-15"16,0 0-15-16,0 0-17 0,0 0-8 16,0 0-1-16,0 0-4 0,0 0-3 0,0 0-3 15,0 0 1-15,-59-45-1 16,46 57-1-16,4 3 3 0,2 5-1 15,2 3 2-15,5 1-2 0,0 4 2 16,0-3 0-16,3 3 1 0,5-4-1 0,2-1 2 16,3-4-1-16,0-3 1 0,4-3 0 15,1-4 4-15,-4-2-1 0,2-4 4 16,1-3 1-16,-2 0 1 16,4-6 3-16,-5-4 1 0,-3-4 0 0,-3-2-1 15,-4-4-3-15,-2-2-4 0,-2-3 0 16,0-2-3-16,-8 1-1 0,-2-1 0 15,-4 1-1-15,-2 3-1 0,-4 2-1 16,0 3-1-16,-2 3 0 0,-2 4-1 16,7 4 0-16,0 3-3 0,5 3 0 0,4 1-3 15,-3 0-2-15,7 6 3 0,-1 6-3 16,5 2-1-16,8 2-1 0,10-1-6 16,9-1-10-16,5-2-9 0,5-2-10 15,4-6-5-15,-2-4 5 0,1 0 9 16,-3-6 14-16,-2-4 12 0,-4-3 11 0,-5-4 10 15,-4 1 10-15,-5-2 10 0,-4 0 11 16,-4-2 5-16,-2 5 3 0,-4-4 2 16,-3 1-3-16,0 6-2 15,0-2-3-15,0 3-8 0,0 6-5 0,0-2-12 16,0 3-11-16,0 4-8 0,0-2-3 16,0 7 2-16,-2 15 1 0,1 15 3 15,1 15 0-15,0 9 3 0,0 8-3 16,0 6 2-16,0 2-1 0,-3 3 2 15,-1 1 3-15,-2 1-5 0,-3 2-1 0,-1-1-11 16,-4-2-18-16,2-7-36 0,-2-11-49 16,4-11-80-16</inkml:trace>
  <inkml:trace contextRef="#ctx0" brushRef="#br0" timeOffset="68887.61">27252 8061 396 0,'0'0'7'15,"0"0"-5"-15,0 0-3 0,0 0-1 16,0 0-2-16,0 0 3 16,85-3 0-16,-56 19-1 0,0 2 0 0,2 3 2 15,-5 0-1-15,1 2 1 0,-1-2 0 16,-3 1-1-16,-1-4 0 0,-4 0 0 15,-3-3-1-15,-4-3 0 0,-6-5 2 16,-2-3 5-16,-3-4 4 0,0 4 7 16,-1 6 4-16,-9 2 2 0,-6 1-2 0,-5-4-3 15,-3-1 2-15,-2-3-3 0,0-1-6 16,8-3-4-16,1 3-7 0,7-3-4 16,6 1-4-16,-2 0-5 0,6-2-9 15,0 1-6-15,8 0-17 0,10-1-30 16,11 0-37-16,7-9-96 0</inkml:trace>
  <inkml:trace contextRef="#ctx0" brushRef="#br0" timeOffset="69435.38">27932 7649 450 0,'0'0'-3'0,"0"0"-3"0,0 0 1 16,0 0 1-16,0 0 2 0,0 0 2 15,-38 104 4-15,32-58-2 0,1 5 3 0,2 4-1 16,2 4-4-16,-1 2 0 0,2 3-2 16,0-2 2-16,0-1-2 0,0-3 0 15,-3-6-4-15,0-6-2 0,-1-8-6 16,-1-8-10-16,1-12-7 0,3-5-6 16,-6-7-4-16,2-5-5 0,-6-1 0 15,-7 0 4-15,2-6 17 0,-7-8 14 16,0-5 11-16,-1-4 6 0,0-4 5 15,-2-2 9-15,0 0 11 0,2-1 12 16,-1 1 11-16,6 1 4 0,2 6 1 0,7 7-4 16,4 4-14-16,6 2-15 0,4 0-14 15,14-4-8-15,9 0-4 0,12 4 0 16,3 3 0-16,6 3 0 0,4-1 1 16,1 3 0-16,-1 0 0 0,-2-2-1 15,-4 1 1-15,-10-3 0 0,-6 2 2 16,-12-1-1-16,-4 0 2 0,-6-1 1 15,-3-3 1-15,0 1-1 0,-4 2-1 16,3-4 1-16,-4 3-1 0,0-6-2 16,0 0 1-16,0 5-2 0,0-3 1 0,0 4 0 15,0 0 2-15,0 1-3 0,0 5-1 16,0-1-1-16,0 1-4 0,0-2 0 16,0 2 0-16,0 0-1 0,0 0 3 15,0 2 1-15,-1 15 1 0,-2 7 1 16,0 9-1-16,0 0 1 0,2 4-1 0,0-2 1 15,1 0-2-15,0-3-4 0,0-2-4 16,0-4-15-16,1-8-31 0,2-2-38 16,0-6-77-16</inkml:trace>
  <inkml:trace contextRef="#ctx0" brushRef="#br0" timeOffset="69588.7">28007 7817 437 0,'0'0'4'0,"0"0"-8"16,0 0-6-16,0 0-6 0,0 0-5 16,0 0-6-16,0 0-6 0,0 0-12 15,75 82-13-15,-60-41-11 0,-1 0-11 16,-2 2 2-16</inkml:trace>
  <inkml:trace contextRef="#ctx0" brushRef="#br0" timeOffset="70108.5">28191 8163 267 0,'0'0'46'0,"0"0"-3"16,0 0-1-16,39-84-4 0,-33 71-7 0,1 3-7 16,-3 2-8-16,-1 5-7 0,0 0-6 15,-3 3-4-15,0-2-3 0,7 2 0 16,3 3-1-16,4 8 2 0,3 6 1 16,-4 2 2-16,-2 2-2 0,-2 2 2 15,-3-1-1-15,-2-6 1 0,-2 0-2 16,-1-6 2-16,-1-5 2 0,3 0 2 15,-3-5 4-15,0 0 2 0,0 0 1 16,4 0-2-16,3-7-4 0,5-9-4 16,4-6 0-16,1-1-1 0,4 1 1 0,-3-1-1 15,1 3 1-15,-2 3 1 0,-5 5 0 16,1 2 0-16,-6 3 0 0,-4 4-1 16,2 2-2-16,-5 1-2 0,4 0 0 15,0 0-1-15,6 0 1 0,2 7 1 16,-3 6 0-16,2 3 1 0,-5-3 0 0,-3 2 0 15,0-5 1-15,-3 2 0 0,1 1 0 16,-1-7 1-16,0 0-1 0,0-6 2 16,0 0 1-16,0 0 5 15,0 2 4-15,2-1 6 0,-2-1-2 0,4 0-2 16,6-3-7-16,2-8-6 0,5-4 0 16,0-2 0-16,3 2-1 0,0 0 0 15,-2 3 0-15,-5 3 0 0,2 3-1 16,-7 1-1-16,-3 3 0 0,5-1-1 15,-5 3-1-15,4 0 0 0,7 0 1 0,-6 6 0 16,5 4 1-16,-4 4 0 0,-2 1 0 16,-3 3 1-16,1 1-1 0,-4 6 1 15,0-1-2-15,-3 4-3 16,1 0-4-16,1-1-13 0,-1 0-22 0,3-5-27 16,-1-7-33-16,5-2-32 0</inkml:trace>
  <inkml:trace contextRef="#ctx0" brushRef="#br0" timeOffset="70502.38">29063 8048 264 0,'0'0'27'0,"0"0"-4"16,0 0-6-16,0 0-7 16,0 0-6-16,0 0-4 0,0 0 0 0,0 0 4 15,0 0 0-15,11 13 2 0,-9 10 0 16,-2 3-1-16,0 2-2 0,0 0 0 15,0-1-1-15,0 1 0 0,1-4 0 16,4-1 0-16,-1-2 1 0,4-4 1 16,0-5 3-16,1-3 2 0,5-3 3 0,2-4-2 15,6-1-2-15,2-1-3 0,1-4-2 16,1-7-1-16,1-3 1 0,-2-1-2 16,-1-2 3-16,-5-2-2 0,-1-2-1 15,-5 1 0-15,-2-2 2 0,-1 3-3 16,-4 3 4-16,0 1-1 0,-2 5 3 0,-3 3 2 15,1 3 4-15,-2 4 2 0,0-1-5 16,0 1-3-16,1-2-6 16,-1 1-5-16,2-1 0 0,-2 2 0 0,1 0 1 15,1 0 3-15,1 10 0 0,3 9 0 16,0 5-1-16,0 0-5 0,3 1-8 16,-1-3-10-16,3 0-20 0,-1-4-22 15,-3-4-33-15,4-5-65 0</inkml:trace>
  <inkml:trace contextRef="#ctx0" brushRef="#br0" timeOffset="71198.62">29634 8076 247 0,'0'0'6'16,"0"0"-6"-16,0 0 0 0,0 0 4 0,0 0 0 15,0 0 4-15,0 0 2 16,0 0-2-16,0 0-1 0,0 0-1 15,0 77-3-15,0-59 1 0,0-6-2 16,0-6-1-16,0 8 1 0,0-9 1 0,0 2 1 16,0-1 4-16,0-6 7 0,0 0-1 15,0 0 1-15,14-3-4 0,2-8-6 16,7-4-3-16,-2-5-1 0,-4 1 1 16,2-3 0-16,-2 2 0 0,-1 1-2 15,-3 3 1-15,-1 4 0 0,-4 4 0 16,-3 1 0-16,-2 4-1 0,0 0-1 15,-3 3-1-15,0-1-3 0,0 1 1 16,4 0 0-16,3 4 3 0,0 8 2 16,2 5 2-16,-5-5 0 0,-2 5 1 0,-1 3 0 15,-1-6 1-15,0 5-1 0,0-7 1 16,2 0-1-16,0-1 2 0,-2-7 3 16,2 3 6-16,-2-7 7 0,0 0 5 15,0 0 1-15,6 0-6 0,5-2-8 16,5-7-6-16,5-5-6 0,-1 1 1 0,-2-2-1 15,0-1-2-15,1 1 0 0,-3 3-2 16,-3 1-1-16,-2 4-1 0,-3 1 1 16,-4 2 0-16,1 3-1 0,-5 1 0 15,0-2-5-15,0 2 0 0,3 0 1 16,0 0 2-16,2 10 5 0,-1 5 0 16,-1 2 1-16,0-1 0 0,0 1 0 15,1-2 0-15,-3-4 0 0,4 2 0 16,-2-3 2-16,1-4 1 0,2 0 1 15,-3-5 0-15,7 1 2 0,0-2-2 0,5-3-1 16,3-6-1-16,-1-2-1 0,-2-1-2 16,-2 0-1-16,-1 2-5 0,-4 0-9 15,-2 4-11-15,3 0-8 0,-2 1-8 16,-4 2-1-16,7 1 1 0,-4 2 0 16,5 0 4-16,5 0 9 0,-1 5 10 0,-1 3 10 15,-2-1 6-15,-2 1 3 16,-3-2 6-16,-4-3 9 0,2 0 23 15,-2-1 28-15,0 1 17 0,0-2 1 16,2 2-12-16,-5-3-29 0,0 0-19 0,0 0-13 16,0 0-29-16,0 0-95 0,0 0-145 15</inkml:trace>
  <inkml:trace contextRef="#ctx0" brushRef="#br0" timeOffset="72055.58">21442 9432 277 0,'0'0'46'16,"0"0"-3"-16,0 0-7 16,0 0-9-16,0 0-8 0,0 0-8 15,0 0-8-15,0 0-3 0,0 0 0 0,-12 8 1 16,12-2 6-16,5 1 4 0,12 4 3 16,6 0 2-16,11-4-3 0,9-4-5 15,5-3-1-15,8 0-5 0,2 0 0 16,0-1-1-16,-4-2-2 0,-6 0-1 15,-2 1-2-15,-6 1-7 0,-6-1-14 0,-5 2-27 16,-7 0-32-16,-3 0-30 0,-6 0-37 16</inkml:trace>
  <inkml:trace contextRef="#ctx0" brushRef="#br0" timeOffset="72320.47">21341 9753 381 0,'0'0'56'16,"0"0"-22"-16,0 0-14 0,0 0-6 16,0 0-4-16,0 0-1 0,0 0 0 15,101-7-3-15,-46 1-1 0,6 0 1 16,2-3-1-16,1 0 1 0,-5 0-3 15,-5 1 0-15,-9 1-2 0,-9 1 0 16,-4 1-1-16,-11 2-1 0,-2 1-3 16,-4 2-8-16,0 0-31 0,0 3-80 0,-1 5-128 15</inkml:trace>
  <inkml:trace contextRef="#ctx0" brushRef="#br0" timeOffset="80576">22884 9211 372 0,'0'0'24'0,"0"0"-10"15,0 0-9-15,0 0-3 0,0 0-3 16,0 0-4-16,0 0-2 15,0 0 0-15,0 0 1 0,-3-31 4 16,3 31 5-16,0 0-1 0,3 11 1 0,3 4-2 16,1 6-1-16,0 2 2 0,0 3-2 15,-1-1 0-15,0 3 0 0,1-2 2 16,-3 1-2-16,1-3 0 0,-1-2-2 16,-1-6 2-16,0 0 2 0,-2-4-2 15,1 0 1-15,-1 0 0 0,1 0-1 16,-1 0 0-16,1 0 0 0,0 5 1 0,0-5-1 15,1 5 2-15,-1-6-1 16,0-7 1-16,-1 7 0 0,1-7 0 16,-1 0 0-16,1 1 3 0,-2-5 1 0,0 0 1 15,0 0 6-15,0 2 2 0,1-1-1 16,-1-1-1-16,0 2-2 0,2-2-6 16,-2 2 0-16,0-2-2 0,1 1-1 15,-1-1-1-15,0 0 1 0,0 1-1 16,2-1 0-16,-2 0 1 0,0 0-2 0,0 0 1 15,0 0 1-15,0 0-3 0,0 0 1 16,0-1 0-16,0-5-1 0,0-1 1 16,0 3 1-16,0 0-1 15,0 4 0-15,0-2 0 0,0 2-1 0,0-1 1 16,0-1-1-16,0 0 1 0,0 1 0 16,0-1-2-16,0 1 1 0,0 0 0 15,-2-1 0-15,2 1 1 0,0-1 0 16,0 0 0-16,0 1 0 0,0-1 0 15,-1 1 0-15,1-1-1 0,0 2-2 0,0-1 0 16,0 1-5-16,0-2-3 0,0 2-5 16,0-1-11-16,0 1-22 0,0-1-37 15,0 1-82-15</inkml:trace>
  <inkml:trace contextRef="#ctx0" brushRef="#br0" timeOffset="83169.42">22816 9312 91 0,'0'0'35'0,"0"0"-3"15,0 0-4-15,0 0-8 0,0 0-2 16,0 0-5-16,0 0-4 0,0 0-4 16,0 0-3-16,0 0-1 15,-3-16-2-15,3 16-1 0,-2-2 0 0,2 2 0 16,0 0 1-16,0 0 2 0,0 3-1 16,0 12 1-16,0 8 2 0,0 6-2 15,2 1 2-15,2 1 2 0,2-1-1 16,-2 2-2-16,2 0 1 0,1-4 1 15,-1 1 1-15,-2-4-1 0,1-9 2 0,-1-1 1 16,-1-5 1-16,-1-6 4 0,-1 1 10 16,-1-5 14-16,0 0 13 0,0 0 7 15,3 0-4-15,-2 0-14 0,2-12-18 16,0-11-10-16,3-9-6 0,0-8 0 16,1-1 1-16,1-2-3 0,1-2 1 0,0 5-2 15,-2 0 0-15,3 4-2 16,-3 6-2-16,-2 11-10 0,2 2-15 15,3 6-31-15,-3 6-43 0,8 0-42 16,2 5-91-16</inkml:trace>
  <inkml:trace contextRef="#ctx0" brushRef="#br0" timeOffset="83621.82">23409 9406 229 0,'0'0'58'0,"0"0"0"16,0 0-5-16,0 0-4 0,0 0-13 16,0 0-8-16,0 0-10 0,14-80-4 15,-22 68-5-15,2 4-3 0,-5-1-5 16,4 5-2-16,-4 2-1 0,-5 0 0 0,0 2-1 15,-4 4-1-15,4 4 1 0,-1 3-1 16,2 5 3-16,3 3-2 0,-1 2 0 16,5 5 1-16,2 1-1 15,0 4 1-15,5 1 1 0,1 1 0 0,0 2 1 16,0-2-1-16,1-2 2 0,5-4-2 16,-3-9 1-16,1-1-1 0,2-3-1 15,-2-7 4-15,6 4 1 0,-4-7 2 16,3-2 2-16,5-2 0 0,4-5-1 15,5-8-2-15,0-6 0 0,-4-4-1 0,1-5-1 16,-4-3 2-16,0-1-3 0,-6 1 3 16,-3 0-2-16,-5 3-1 0,-2 0-1 15,-2 4-3-15,-7 1-4 0,-1 5-1 16,-4 4-8-16,4 5-9 0,2 3-19 16,-1 4-25-16,3 2-19 0,-6 0-22 15,2 0-21-15</inkml:trace>
  <inkml:trace contextRef="#ctx0" brushRef="#br0" timeOffset="84139.45">23695 9007 355 0,'0'0'44'0,"0"0"-11"16,0 0-17-16,0 0-16 0,0 0-8 15,0 0 0-15,0 0-1 16,0 0 8-16,0 0 0 0,0 0 1 16,-3 93 1-16,3-55-1 0,0 1 5 0,0 2-3 15,0 3 2-15,0 2-1 0,3 1-2 16,3-2 0-16,-2 1-2 0,3-2 1 16,1-5 0-16,0-4 0 0,4-6 0 15,-1-8 1-15,4-4 2 0,-7-8 2 16,7-6 0-16,4-3 2 0,4-6-3 0,9-7 0 15,-1-9-2-15,3-5-1 0,1-5 0 16,-4-3 0-16,0-3 0 0,-2-3 0 16,-3-5 1-16,-2-1-2 15,-3-1-3-15,-1-2 3 0,-3 3-3 0,-4 1 5 16,-4 7 3-16,-1 5-1 0,-3 12 4 16,-4 8 4-16,1 9-3 0,-2 5-2 15,0-1-6-15,0 1-5 0,0-2-3 16,1 2 1-16,-1 2-1 0,0 13 5 15,1 11 1-15,1 10 0 0,1 7 5 0,0 2-2 16,1 4 4-16,1 3-5 0,1 1-2 16,0 1 0-16,0 3-2 0,-1-2 1 15,0 0-4-15,-2-6-3 0,1-7-6 16,-1-5-7-16,-1-11-13 0,-1-7-8 16,1-6-8-16,-2-9 1 0,1 2 1 15,-1-6-8-15,0 0 5 0,2 0-3 16,-1-13 14-16</inkml:trace>
  <inkml:trace contextRef="#ctx0" brushRef="#br0" timeOffset="85219.37">24178 9494 19 0,'0'0'41'16,"0"0"16"-16,-84-89 6 0,59 67 6 15,2 4-2-15,6 8-10 0,7 4-13 16,7 4-18-16,3 2-17 16,-2-1-11-16,2 1-2 0,0 0 0 0,0 0 3 15,3 0 5-15,16 0 0 0,16 0 2 16,11 0-2-16,9 0-1 0,4 0-3 15,2 0 0-15,0-2 0 0,-5-1 0 0,-4-2 0 16,-4 0 3-16,-6-2-2 16,-6 0 3-16,-7-1 1 0,-10 2 0 0,-7-3 2 15,-4 3 1-15,-7 1-2 0,1-5-2 16,-2-2-2-16,-6-5 1 0,-2-1-3 16,-6 3-6-16,-1 3 5 0,2 2-5 15,-3 6 4-15,6 1-1 0,-4 3 0 16,-4 0 3-16,-1 4-3 0,-1 7 4 0,1 3-4 15,4 1-1-15,3 1 1 0,4 3-1 16,4 1 1-16,4-1 0 16,0 1 1-16,12-1-1 0,3 0 4 15,4-2 1-15,4-4 0 0,2-4 0 0,4-1 0 16,0-7 0-16,1-1 1 0,2-3 0 16,-2-6-1-16,-1-3 3 0,-5-3-3 15,-1-1 1-15,-5 0 1 0,-3 1-1 16,-5 3 1-16,-3 0 0 0,-3 2 0 15,-1 1-2-15,0-1-3 0,-3 5-1 0,2 0-2 16,-2 5-4-16,0-1-3 0,0 1-3 16,0 0 4-16,0 0 0 0,0 0 7 15,4 0 1-15,2 0-2 0,2 3 2 16,4 3 1-16,4-2 0 0,4 0 1 16,2-4 2-16,2 0-1 0,-1-5-1 15,-1-4 1-15,-6 3 1 0,-1-1-2 16,-5 2 2-16,-6 2-4 0,0 1 2 15,-4 2-5-15,0 0 1 0,3 0-1 16,2 13-1-16,-1 11 6 0,3 12-2 0,-3 11 2 16,-1 11 1-16,0 7-1 15,0 11-1-15,0 6 2 0,-1 5 2 0,-2 2-1 16,0-2 1-16,-3-5-1 16,-8-8-3-16,-1-11 4 0,-4-11 2 0,-3-11 7 15,-1-12 10-15,-1-12 5 0,0-8 1 16,-1-9-2-16,3-6-6 0,2-14-4 15,5-7-5-15,3-6-5 0,5-5-2 16,4-4-6-16,6 0-1 0,9-2-5 16,6-2 0-16,5 1-5 0,4-2-3 0,4 0 1 15,3 0-4-15,1 0 3 0,3-2-4 16,0 1 3-16,3-1 1 0,-1 2 5 16,-2 1 7-16,-5 7 0 0,-6 2 6 15,-5 7-2-15,-8 4 4 0,-5 8 0 16,-6 2 2-16,-4 5 5 0,-2 5 2 0,0-8 1 15,0 8 0-15,0-5-5 0,0-1 1 16,0 8-5-16,-1-1 0 0,1 5-3 16,-1-1-3-16,1 1-2 15,0-2-4-15,-2 2 3 0,2 0-2 0,-1 0 4 16,-4 0 1-16,2 2 0 0,-4 8-1 16,3 4 1-16,1-3-2 0,2 7 3 15,1 0 0-15,0 0 0 0,3 5 1 16,5-3 0-16,-1-2 1 0,3-3 1 15,1-1 0-15,-1-5 3 0,1-3-2 0,-2-1 4 16,4-4-2-16,3-1 1 0,3 0-1 16,4-1-1-16,-1-7-1 0,-2-4 0 15,1-2-2-15,-3-2 0 0,-1-3-1 16,-2-1-1-16,-4-1-1 0,-4-1-3 16,-4-2-4-16,-3 1-7 0,-3-2-2 0,-8 4-2 15,-8 3-3-15,-3 5 10 16,-1 8 4-16,-3 5 3 0,0 0 8 15,0 8-4-15,2 6-1 0,-1 4 2 16,6 4-1-16,2 5 1 0,4 5-2 0,5 4 1 16,4 4-2-16,4 4-2 0,10 3-13 15,9 3-18-15,10-2-25 0,11-1-47 16,11-5-96-16</inkml:trace>
  <inkml:trace contextRef="#ctx0" brushRef="#br0" timeOffset="85723.28">26359 9393 436 0,'0'0'22'16,"0"0"2"-16,0 0-5 0,0 0-15 16,0 0-8-16,0 0-4 0,0 0 4 15,0 0 3-15,0 0 0 0,-57 71 0 16,50-36-1-16,2 1 0 0,4 1 0 0,1-2 1 15,3-3-1-15,4-4 2 0,2-5-1 16,-3-7 2-16,2-3 1 0,-2-6 2 16,-3-4 4-16,4 4 6 0,-2-6 1 15,6-1 1-15,7 0-4 0,2-3-3 16,6-7-4-16,0-4-3 0,-1-2 1 16,-1 0-2-16,1-2 0 0,-4 0-1 15,0 0 1-15,-3-2-1 0,-2 1 1 16,-7 4-2-16,-2 2 0 0,-4 3 0 15,-1 5-3-15,-1 0-1 0,-1 5-3 0,0-2-6 16,0 2 2-16,0 0 2 0,0 0 2 16,0 14 7-16,-3 4-1 0,0 8 1 15,3-3 1-15,0 1-1 0,5-1 1 16,2-3 0-16,6-4 0 0,-2-1 1 16,4-4 2-16,1-3 2 0,-3-4 0 0,1-4 1 15,3 0-2-15,1-1-1 16,2-7 0-16,-2-2 2 0,-4-2-2 15,-2-4 0-15,-4 4 0 0,-2-3 1 16,-5-4-2-16,-1 0-3 0,0-9-3 0,-7 5-7 16,-6-1-9-16,0 5-5 0,-1 2-4 15,2 6-6-15,-1 4-8 0,5 4-10 16,-3 3-17-16,0 0-14 16,2 0-26-16</inkml:trace>
  <inkml:trace contextRef="#ctx0" brushRef="#br0" timeOffset="85905.64">27064 9368 421 0,'0'0'35'0,"0"0"-16"0,0 0-14 16,0 0-9-16,0 0-3 0,0 0 1 15,0 0 5-15,0 0-1 0,0 0 1 16,31 110-5-16,-30-74-7 0,-1-1-21 0,2 0-36 15,-2-11-74-15</inkml:trace>
  <inkml:trace contextRef="#ctx0" brushRef="#br0" timeOffset="86069.88">27080 9171 145 0,'0'0'2'0,"0"0"0"16,0 0-6-16,87 67-5 0,-61-48-19 16,0-2-7-16,3-5-5 0,0-5 7 15</inkml:trace>
  <inkml:trace contextRef="#ctx0" brushRef="#br0" timeOffset="86461.64">27375 9279 4 0,'0'0'45'0,"0"0"10"16,0 0 7-16,48-88-6 0,-40 59-7 15,-2 0-12-15,0 0-14 0,0 0-10 16,0 4-5-16,-1-1-3 0,0 9-2 15,-2 6 7-15,0 3-6 0,-2 3 0 16,1 0-8-16,-1 2-4 0,-1 3 2 0,0 1 2 16,0 18 4-16,0 8 2 0,-6 13 4 15,0 1 4-15,-2 4 8 0,1 4 3 16,-2 3 0-16,3-1-3 16,0 2-5-16,1 0-2 0,3-2-4 0,2-5 0 15,0-3-2-15,6-5-2 0,2-8 1 16,6-5 1-16,1-7 2 0,3-6-1 15,5-9 2-15,3-3-4 0,3-11 0 16,0-8-2-16,1-7-2 0,0-6-1 16,-1-5-4-16,-1-2-1 0,-2-4-2 0,-1 1-3 15,-1-3 1-15,-2-1-3 0,-5 0-1 16,-1 1 4-16,-4 3 1 0,-2 5 8 16,-6 13 9-16,-1 10 5 0,-2 8 3 15,-1 6-2-15,0-1-8 0,0 1-4 16,0 0-7-16,0 0 3 0,-7 5 0 0,-6 11 0 15,0 10 7-15,0 4-4 0,3 6 4 16,3 2-4-16,1 3-2 0,0-1-4 16,2-1-4-16,1 1-3 0,3-3-9 15,0 1-19-15,7-4-40 0,11-6-92 16</inkml:trace>
  <inkml:trace contextRef="#ctx0" brushRef="#br0" timeOffset="86869.19">28604 8884 523 0,'0'0'47'0,"0"0"-14"15,0 0-13-15,0 0-12 16,0 0-12-16,0 0-1 0,0 0 0 16,0 0 1-16,0 0 4 0,0 0-1 0,-14 120 2 15,14-68-2-15,0 5 4 0,-1 4 0 16,-1 4-5-16,-1 5-7 0,-4 3-23 16,-3 0-36-16,-2-2-43 0,-2-4-87 15</inkml:trace>
  <inkml:trace contextRef="#ctx0" brushRef="#br0" timeOffset="87187.45">28552 9400 479 0,'0'0'56'0,"0"0"-24"0,0 0-12 15,0 0-11-15,0 0-8 0,0 0-1 16,0 0-2-16,0 0 1 0,83-39-1 15,-56 49 0-15,-2 7 1 0,2 3 0 0,-1 1 0 16,-1 3-1-16,-1 2-1 0,-3 0 1 16,-1-2 0-16,-3 1-1 0,-4-4 1 15,-4-6-2-15,-2-1 0 16,-4-6 2-16,-2-3 0 0,-1 7 2 0,-1-2 1 16,-12 2-1-16,-6 3 2 0,-7-5-1 15,-4-2-1-15,-5-2 0 0,-5 0 2 16,-2-3-2-16,-2 0-2 0,3-1 1 15,3-2-2-15,5 2-6 0,11-2-8 16,9 0-12-16,8 1-12 0,0-1-21 0,-1 0-41 16,2 0-42-16</inkml:trace>
  <inkml:trace contextRef="#ctx0" brushRef="#br0" timeOffset="87646.81">28911 9472 168 0,'0'0'26'0,"0"0"-8"15,0 0-6-15,0 0-3 0,0 0-2 16,0 0-3-16,0 0-2 0,0 0-2 16,0 0 0-16,4-9 0 0,-4 9 3 15,2 0 3-15,2 0 4 0,5 5 3 16,2 6 1-16,2 6 1 0,0-3 2 0,0 1 2 15,1-2 3-15,0-2 2 0,-4-2 2 16,4-2 0-16,1-2-4 0,2 0-2 16,5-2-6-16,-2-3-4 0,2 0-2 15,-5-2-4-15,2-5 2 0,-4-4-2 16,0-1 0-16,-3-2 0 0,-1-3-1 16,-3-1-2-16,-2-1-1 0,-3-2-2 15,-3-3-6-15,0 2-5 0,-2 1-7 16,-8 1-9-16,-4 1 0 0,-3 6 3 15,-6 6 8-15,-4 2 6 0,-5 5 8 0,-4 3 4 16,-2 11-1-16,-2 4 2 16,2 7 6-16,1 7 2 0,3 7 0 0,5 3 2 15,6 1-4-15,9-3 3 0,6 2 2 16,8-6 1-16,2-3-1 0,13-2 0 16,8-6-3-16,5-2 0 0,7-6-5 15,6-3-1-15,5-4-5 0,3-2-14 0,3-5-27 16,5-3-45-16,-1 0-89 15</inkml:trace>
  <inkml:trace contextRef="#ctx0" brushRef="#br0" timeOffset="87961.95">30132 9033 432 0,'0'0'60'0,"0"0"-17"0,0 0-17 16,0 0-8-16,0 0-6 0,0 0-7 16,0 0-5-16,0 0 0 0,0 0-2 15,-8-17 2-15,-2 40 1 0,-3 10 2 16,3 8 5-16,1 6-2 0,-1 7 1 0,2 3-4 15,-1 5-3-15,1 7 1 0,0 1-4 16,1 1 3-16,2-3-5 0,2-3-2 16,3-7-11-16,0-8-17 15,2-9-27-15,7-6-29 0,2-8-36 0,4-7-43 16</inkml:trace>
  <inkml:trace contextRef="#ctx0" brushRef="#br0" timeOffset="88804.7">30252 9481 175 0,'0'0'27'0,"0"0"-5"0,0 0-4 16,0 0 0-16,0 0 0 0,0 0-1 0,80 19 0 15,-62-6 1-15,1-3 0 16,-1 2 0-16,0-3 3 0,0-1-3 15,-4-3 0-15,3-4 0 0,2-1-3 16,1 0-3-16,6-3-3 0,-2-5 0 0,1-2-5 16,-2-4 3-16,-1 1-2 0,0-4-2 15,-5-1 1-15,-1 1-2 0,-6-1-1 16,-3 4-2-16,-1-2 1 0,-6-1-1 16,0 0-3-16,-6-4-1 0,-4 4-4 15,-3 5 0-15,-6 4-2 0,-2 5 6 16,-3 3-3-16,-2 2 2 0,0 9 5 15,-1 4-3-15,2 6 3 0,1 3 0 16,5 6 1-16,2 2 0 0,4 5 1 16,1-1 1-16,6 2-1 0,3-2 1 0,3-1 1 15,2-4-1-15,9-2 3 0,2-5-1 16,6-4 2-16,2-3 2 0,2-5 0 16,3-5-1-16,1-3 0 0,3-4 0 15,4 0-1-15,-1-5-2 0,0-5 1 16,-1-2-3-16,-2-3-2 0,-2-1 2 0,-2-3-4 15,-4-1 1-15,-2-1-1 0,-1-1-1 16,-5-3-1-16,0 1 2 0,-3-1-2 16,-4 9 0-16,0 1 1 0,-3 6 0 15,-2 4-2-15,1 2-3 0,-3 3-2 16,0-1 0-16,0 1 1 0,0 1 4 16,0 16 4-16,0 7 1 0,-5 10 0 15,1-3 3-15,3 3-1 0,1-2 0 16,0-4 2-16,3 0 1 0,4-4 0 15,3-3 3-15,2-1 2 0,5-5 8 0,3-1-7 16,3-3 7-16,5-4-9 16,2-5-2-16,5-2-2 0,1-5-9 0,0-6 5 15,0-2-1-15,-1-4-1 0,-2-3 5 16,-4-1-1-16,-1-5-6 0,-7-3 2 16,-5-2-7-16,-3-6-7 0,-6-1-4 15,-1 0-6-15,-4 3 2 0,-2 3 4 16,0 5 7-16,-3 11 5 0,-5 2 4 15,4 8-2-15,-6 1 3 0,1 2-6 16,-2 3 6-16,-5 0-4 0,3 8 5 0,-4 5 1 16,5 4 1-16,1 3 0 0,3 4-7 15,2 4 9-15,5 2-1 0,1 3 1 16,3-1 7-16,4 2-4 0,5-4 0 16,-2-2-3-16,2-1 2 0,-1-3 1 15,-1-4-2-15,0-1 2 0,-3-7 0 16,-1 2-3-16,-1-5 2 0,-4-5-3 15,-1 7 1-15,0-2 2 0,-10 3-3 16,-6 4-10-16,-6-5-27 0,-2-4-71 16,-7-4-119-16</inkml:trace>
  <inkml:trace contextRef="#ctx0" brushRef="#br0" timeOffset="93488.33">20392 3328 167 0,'0'0'45'0,"0"0"-9"0,0 0-4 16,0 0-3-16,0 0-1 15,0 0 2-15,0 0-7 0,0 0-6 16,0 0-9-16,-26-32-6 0,49 27-3 16,15 0 0-16,12 0 0 0,13 2 1 0,5 2-2 15,5-1 1-15,-2 2 1 0,-3 0-1 16,-4 0-1-16,-5 0 2 0,-6 0-2 16,-5 0-2-16,-4 0-2 0,-5 0-6 15,-5 0 0-15,0 0-2 0,1 0 0 16,-2 0 3-16,3 0 0 0,0-2 4 0,-1-2 2 15,-2 0 3-15,-1-2 1 0,-2 1 0 16,-1-1 2-16,-2 2-1 0,-1 1 2 16,-2 0-1-16,-7 1-1 15,2 0 0-15,1 2 0 0,3 0-2 0,8 0 1 16,0 5-1-16,3 0-16 0,3-1-17 16,4 2-25-16,1-1-13 0,0-1-1 15</inkml:trace>
  <inkml:trace contextRef="#ctx0" brushRef="#br0" timeOffset="93584.77">22087 3281 124 0,'0'0'15'0,"0"0"3"0,0 0-2 0,0 0-7 15,0 0-16-15,0 0-35 0,0 0-19 16</inkml:trace>
  <inkml:trace contextRef="#ctx0" brushRef="#br0" timeOffset="100900.45">11408 3597 29 0,'0'0'-10'0,"0"0"-9"0</inkml:trace>
  <inkml:trace contextRef="#ctx0" brushRef="#br0" timeOffset="103754.7">11273 12998 267 0,'0'0'46'0,"0"0"-6"0,0 0-10 0,0 0-7 16,0 0 0-16,0 0-3 0,0 0 0 16,0 0 0-16,0 0-3 15,-56-26-4-15,56 26-4 0,0 0-2 16,-2-1-5-16,2 1-1 0,0-5-1 0,12 0 0 16,5-1 0-16,9-3 0 0,2 2 0 0,-1 1 0 15,-1-2 0-15,-4 2 0 16,-5 1 0-16,-2 0 1 0,-5 4 0 15,-6 0 0-15,5-4 0 0,-5 2 1 16,4-3 0-16,0 2 0 0,-4-4 1 0,2 2-1 16,-3-2 0-16,2 0 0 0,-4 4 2 15,1-5-1-15,-1 4 5 0,-1-1 3 16,0-6 3-16,0 6 0 0,0 0 0 16,0-6-2-16,0 6-5 0,0 0-2 15,0 1-3-15,0 5-1 0,0-2-1 16,0 2-1-16,0-1-1 0,0 0-2 15,0 1-1-15,0 0 0 0,0 0 1 16,0 0 1-16,0 12 2 0,4 6 1 16,3 8-3-16,-1 1 2 0,0 2 0 0,3 3 2 15,-1 1-2-15,-2 1 0 0,1 0-1 16,-1 1-1-16,1-1-2 0,-1-1 1 16,1-1 0-16,-1-3-5 0,2 0 1 15,0-3-7-15,-2-3-5 0,-3-8-5 16,1 0-4-16,-1-5-5 0,-1-3 0 0,-1 3 2 15,-1-5 5-15,3-1 7 16,-2 0 10-16,-1-4 4 0,0 2 3 16,-10 0 2-16,-6-1 1 0,-7-1 0 15,-3 0 1-15,-1 0 3 0,-2-3 4 0,-2-1 7 16,-2-2 8-16,4 1 4 0,0 2-2 16,10 0-5-16,-1 2-5 0,8-1-5 15,4 2-2-15,4 0-6 0,4 0-4 16,-2 0-2-16,2 0 1 0,0 0 3 15,14 0 2-15,11 3 0 0,14-2 1 0,12-1-3 16,8 0-2-16,3 0-1 16,2-4-2-16,-2-1-5 0,-7-2-8 15,-3 1-1-15,-8-2-4 0,-8 1 7 16,-6-3 7-16,-4 1 6 0,-9 3 5 0,-5-3 5 16,-3 3 4-16,-4-3 5 0,1 1 0 0,-4 4 6 15,-2-9-2-15,0 8 8 0,0-8-2 16,0 3-1-16,0 4-1 15,0 1-2-15,0 5-2 0,0-1-2 16,0 1-7-16,0-2-4 0,0 1-5 0,0-1-4 16,0 1-3-16,0 1 0 0,0 0 1 15,0 0 1-15,0 10 2 0,0 8 1 16,1 10 4-16,-1-1-6 0,4 3 4 16,-2 2-7-16,-1 0-4 0,-1-2-3 15,2 1-11-15,1-1-8 0,0-4-11 16,2-2-9-16,-2-7-7 0,0-6-2 15,0-4-4-15,-2-2 7 0,1-2 14 16,1 2 6-16,-2-5 7 0,4-8 4 16,-1-6 1-16,0-6 12 0,0-1 11 0,-1-1 13 15,-1-2 7-15,-2 1 7 0,0-2 15 16,0 1 8-16,0 1 7 0,-2 0 3 16,-5 2-5-16,0 0-6 0,-2 1-10 15,-1 0-2-15,3 7-8 0,0-1 0 16,1 2-3-16,0 4-2 0,0-2-3 0,1 2-2 15,2 5-2-15,1 0-2 0,2 3-5 16,-1-2-3-16,1-1-4 0,3-4-2 16,11-1-1-16,8 1 0 0,4 2 1 15,6 4-1-15,2 1 0 0,-2 0 0 16,1 0 0-16,-5 6-2 0,-6 1-1 16,-7 0-3-16,-3 1-3 0,-6 6-2 15,-3 1 6-15,-3 6-4 0,-3-1 8 16,-7 0-3-16,-5-3 0 0,-2-4-1 15,-2-1 1-15,2-2 2 0,1-5 0 0,3 2 2 16,0-4 0-16,4-2 2 0,-1 2-1 16,6-3 0-16,-1 2-1 0,5-2-1 15,-2 0-2-15,2 0 2 16,-2 1-1-16,2-1 2 0,-1 2 0 0,1-2 2 16,0 1 0-16,0 6 3 0,3 0-2 0,8 4 0 15,2 3 0-15,1-4 1 16,4 0 0-16,1 3 0 0,4-1 1 15,0 0-1-15,5 1-1 0,-4 3 0 16,2-2-2-16,-3-1 0 0,-5-1 0 0,-6-1 0 16,-3-2-1-16,-4-2 4 0,-5 1 0 15,0 4 4-15,-12-1 2 0,-11 4 0 16,-9 0 0-16,-6-2-4 0,-3-1-1 16,-3 0-2-16,-2 0-3 0,1 2-7 15,0 1-37-15,-4 0-83 0,-3-3-121 0</inkml:trace>
  <inkml:trace contextRef="#ctx0" brushRef="#br0" timeOffset="105709.28">12702 12796 242 0,'0'0'45'16,"0"0"-5"-16,0 0-4 0,0 0-9 15,0 0-3-15,0 0-5 0,0 0-2 16,0 0-1-16,0 0-2 0,0 0-1 0,-55-73 0 16,52 70-2-16,-1 0 0 0,4 3-1 15,-2-2-3-15,2 2 0 0,-1-1-3 16,-2-1-1-16,3 2-1 0,-1-1 0 16,1 1 0-16,-2-2 2 0,2 2-2 15,-1-1 1-15,1 1-2 0,-2-2 0 0,2 2-1 16,-1-1 0-16,1 1 0 15,-2-2-1-15,2 2 0 0,0-1 0 16,0 1 0-16,-1 0 1 0,1-2-2 16,0 2 0-16,0 0 1 0,0 0-2 0,0 0 2 15,0 0 0-15,0 0 0 0,0 0-2 16,0 0 1-16,0 0 1 0,0 0 0 16,0 0 0-16,7 5 1 0,6 4-1 15,3 2 1-15,3 1 0 0,1 1 0 16,6 1-1-16,3 1 1 0,7 2 1 0,4 1-1 15,1-1 0-15,1 1 0 0,1-1 0 16,-2-2 0-16,-2 1-1 16,-4-2 1-16,-3 1 0 0,-3-2 0 15,-6-3 0-15,-6-2 0 0,-4-2 0 0,1-1 0 16,-2 0 0-16,5 1 1 0,-4 1-1 16,-1-3 0-16,2 1 0 0,-5-2 0 15,5 3 0-15,-6-3 0 0,-7-2 1 16,5 1-1-16,-6-2-1 0,0 0 1 15,0 0 1-15,1 1 0 0,1-1 1 0,-1 2 3 16,1-2 1-16,-1 1 1 0,1-1 2 16,-2 0 2-16,0 2-5 0,1-2-2 15,-1 0-1-15,0 2-4 16,-1 1-3-16,-14 2 2 0,-4 5-1 0,-11 4 2 16,-3 2 0-16,-5 2 1 0,-8 2 0 15,1-1 0-15,-7 3 0 0,1-2 1 16,1-1 4-16,5 0-4 0,3-1 5 15,6 0-6-15,5-3 0 0,4-1 0 16,12-5 0-16,0-2-1 0,6-2-3 0,4-3-2 16,1 1-9-16,4-3-19 0,0 0-30 15,0 3-29-15,6 0-83 0,10-3-39 16</inkml:trace>
  <inkml:trace contextRef="#ctx0" brushRef="#br0" timeOffset="106065.7">13672 12697 141 0,'0'0'40'0,"0"0"1"0,0 0 1 16,0 0-1-16,0 0-3 0,0 0-3 0,0 0-6 15,0 0 2-15,0 0-4 0,0 0-3 16,0-42-1-16,-4 33-5 0,1 6-3 16,0-2 1-16,1 2-1 15,2 3 0-15,-2-2-4 0,2 2 0 0,-3-1-4 16,3-1-3-16,0 1-1 0,0-2-1 16,7-3-2-16,12-2 0 0,13-1 2 15,11 2-1-15,8-1 0 0,5-1 0 16,2-1-1-16,-2 2-6 0,-4 0 5 15,-8 1-8-15,-8 2 4 0,-7 3-5 0,-9 2-18 16,-5 0-24-16,-7 0-37 0,-4 0-24 16,1 4-9-16,-5 0-1 0</inkml:trace>
  <inkml:trace contextRef="#ctx0" brushRef="#br0" timeOffset="106767.67">14057 12579 364 0,'0'0'69'0,"0"0"-15"15,0 0-8-15,0 0-18 0,0 0-1 16,0 0-8-16,0 0-6 0,0 0-6 0,0 0-5 16,0 0-7-16,-32-46 0 0,32 46 5 15,-1 11-5-15,-1 7 9 0,2 8-4 16,0 2-2-16,0 2 2 0,0 2-2 16,0 1 1-16,0 3 0 0,0 2 2 15,0 5-2-15,0-1 0 0,3 1 0 16,1-4-1-16,1-2-2 0,0-5 2 15,1-3-6-15,2-7-4 0,-1-5-1 16,-2-3-4-16,0-7 0 0,-2-2-2 16,0-1 1-16,-3-4 2 0,0 0 5 0,0 0 0 15,0 2-4-15,0-1-6 0,0-1-1 16,-12 1 1-16,-8-1 11 0,-8 0 6 16,0 0 3-16,-3-1 5 0,-2-2 5 15,1 0 8-15,0 0 2 0,3 0 3 16,8 1-3-16,3 2-4 0,5 0-5 0,8 0-4 15,0 0-5-15,5 0-2 0,-1 0 0 16,1 0 2-16,11 0 1 0,14 0 1 16,17 0-2-16,8 0-1 15,13 0 0-15,7 0-2 0,1-3 1 0,3-2 1 16,-2-3 0-16,-5 0 1 0,-8 1-1 16,-10 1 1-16,-7 0 0 0,-10 1-1 15,-13 2 4-15,-6 0 0 0,-6 0 0 16,-3 2 1-16,1-3-1 0,2-1 1 15,-3 3 2-15,-1-1 0 0,1 1 1 0,-4 2-1 16,0-1-1-16,0 1-3 0,0-2-2 16,0-1-1-16,-1-2-2 15,-9 3 1-15,-3 2-1 0,-4 0 0 0,-4 2 1 16,1 6-1-16,1 2 1 0,-1 3 0 16,3-1 0-16,1 2-1 0,3 1 0 15,3 0-1-15,2-3 1 0,4 2-1 0,1 3 7 16,3-2-4-16,0 6 3 15,9-5-4-15,3-2 2 0,3-1 1 16,3-4 1-16,5-5 4 0,3-4-2 0,3 0-1 16,1-6 3-16,2-8-2 0,-2-1-1 15,-1-5 7-15,-4 1-2 0,-8-2 8 16,-1-1 0-16,-7-1-3 0,-6 2-4 16,-3 0-4-16,-2-1-3 0,-11 4-7 15,-10 3-10-15,-3 6-21 0,-10 5-50 16,-9 4-90-16,-4 0-89 0</inkml:trace>
  <inkml:trace contextRef="#ctx0" brushRef="#br0" timeOffset="107880.27">7952 3139 122 0,'0'0'29'0,"0"0"0"0,0 0-4 16,0 0-3-16,0 0-5 0,0 0-2 15,0 0-5-15,0 0 1 16,0 0-6-16,1-14-4 0,1 13-5 16,-2 1 0-16,0 0 3 0,1 1-2 0,7 18 4 15,-2 9 1-15,2 16-2 0,-1 6-2 16,1 7-4-16,1 3-4 0,-3 4-15 16,4 3-7-16,0 0-12 0,-3 0-6 15,2-2 5-15,-3-2 1 0</inkml:trace>
  <inkml:trace contextRef="#ctx0" brushRef="#br0" timeOffset="108782.02">8073 4139 144 0,'0'0'42'15,"0"0"-15"-15,0 0-7 0,0 0-6 16,0 0-1-16,0 0-4 0,17 85-1 16,-12-52-3-16,-1 9-2 0,2 6-4 15,1 11-4-15,2 5-1 0,-2 7-5 16,0 4-17-16,1 1-5 0,0-2-2 15,-4 1 1-15,1-7 18 0,-2-4 4 0,-3-7 7 16,0-5 0-16,0-5 8 16,-2-6 3-16,-4-3-1 0,2-7 5 15,-3-9 2-15,6-5 2 0,-2-7-1 0,1-5 1 16,1 4-4-16,1-3-5 0,-2 4-4 16,2 1 0-16,0 3-1 0,0 6-1 0,0 1 2 15,3 9-1-15,0 4 0 16,-1 3-1-16,-1 9 0 0,3 4-5 15,-4 5-4-15,3 4 0 0,-3 2 1 16,0 3 6-16,0 2 0 0,0 2 2 0,0 5-2 16,0 3-1-16,0 3-3 0,-3 2 0 15,3 1 1-15,0-3 1 16,0-7 6-16,3-7 8 0,0-8 7 0,-2-10 11 16,-1-8 9-16,2-5 3 0,-2-4-4 15,0 1-10-15,0-3-11 0,0 6-9 16,1 1-7-16,1 3 2 0,1 3-2 15,1 2-4-15,2 4 0 0,4 3-2 16,-1 4 1-16,-1 4 1 0,2 3-11 16,-4 4-1-16,4 2 3 0,-4 2-1 0,1 1 13 15,-1 3-5-15,-2-2-1 0,1 1 2 16,-2-6 1-16,0-2 9 0,-2-6-1 16,-1-7 0-16,0-2 2 0,0-5 0 15,0-3 4-15,-3-1 1 0,-1-4 1 16,-2-2-3-16,0-2-2 0,1-1-2 0,2-2 1 15,0-3-1-15,1-1-1 0,2 0 3 16,-1 0-1-16,-1 3-1 0,1 2 1 16,1 2-3-16,0 2-2 0,0 1 1 15,0 2-3-15,1 1 0 0,2 5-1 16,0 1-2-16,0 3-2 0,1 1-4 16,-2-1-5-16,-1-1 0 0,2-2 4 15,-3-5 5-15,4-4 8 0,-1-4 0 16,-1-10 3-16,-2-3 2 0,0 1 3 15,0-9 4-15,0 10-2 0,0 0-1 16,0-1-1-16,-3 7-2 0,0-3-1 16,0 0-3-16,0-8 0 0,3 3-1 15,0 2 0-15,0-6-1 0,0 5 1 16,0 0-2-16,3-3 1 0,0 7-1 0,0-3 2 16,-2 0-1-16,2-1 1 0,-1 2 3 15,-1 1-3-15,1 0 1 0,1 3-1 16,-2-2-1-16,2 0 0 0,2 1 0 15,-2-3-1-15,0-5 0 0,0 0 1 16,0-7-1-16,-1-5 2 0,-1 2 0 0,-1-6 3 16,0 0 4-16,0 0 5 0,0 2 7 15,0-1 1-15,0 7 0 0,0-2-6 16,0 0-5-16,0 4-4 0,0-5-4 16,0 0-2-16,0 1-1 0,0-2 1 15,-1 3 0-15,-1-3-3 0,1 5-1 16,-1-4-5-16,1-1-11 0,-1 1-22 15,2-5-46-15,-1 0-72 0</inkml:trace>
  <inkml:trace contextRef="#ctx0" brushRef="#br0" timeOffset="112868.38">21967 11011 174 0,'0'0'35'15,"0"0"-2"-15,0 0 0 0,0 0 6 0,-81-33-1 16,67 26 6-16,5 1-8 0,-5 0-3 15,6 1-9-15,4 2-8 16,1 2-4-16,3 1-5 0,-2-1-3 16,2 1-4-16,0-5-2 0,6-3 1 0,11-2 1 15,12-4 0-15,9 3-2 0,6 2 1 16,5 2-4-16,-2 2-1 0,1 2-12 16,-1 2-24-16,-3-1-35 0,-2 2-43 15,-4 0-93-15</inkml:trace>
  <inkml:trace contextRef="#ctx0" brushRef="#br0" timeOffset="113081.13">21837 11070 411 0,'0'0'44'0,"0"0"-23"16,0 0-18-16,0 0-3 0,0 0 1 15,0 0 0-15,0 0 2 0,92-17-1 0,-38 8-2 16,1 0-2-16,-3 2-2 0,-3-1-5 16,-6 3-15-16,-2 2-24 15,-15 2-28-15,0 1-32 0,-10 0-23 16</inkml:trace>
  <inkml:trace contextRef="#ctx0" brushRef="#br0" timeOffset="114899.54">22992 10769 367 0,'0'0'35'0,"0"0"-10"16,0 0-10-16,0 0-7 0,0 0-7 15,0 0-3-15,0 0-2 16,0 0 0-16,0 0 1 0,-82-18 1 16,60 41 2-16,2 4-3 0,-1 5 3 0,1 3-2 15,4 3 0-15,2 2 2 0,2-1-4 16,3-1 3-16,3-1 0 0,3-4 0 16,3-3 1-16,0-4 3 0,4-2-1 15,10-3 1-15,2-3-1 0,9-4-1 16,5-4 0-16,5-6-1 0,8-4-3 0,4 0-3 15,2-8-4-15,-1-5-5 16,-2-4-3-16,-3-1-4 0,-3-2 5 0,-3-2 4 16,-4 0 5-16,-6-1 6 15,-5-2 3-15,-4-1 2 0,-7-3 3 0,-1 2 0 16,-6-1 3-16,-2 2 3 0,-2 8-1 16,0 0 3-16,0 7 0 0,-3 1 2 15,-1-1 1-15,2 7-5 0,1 1-5 16,1 3-7-16,-6 0-3 0,-1 3-2 15,-3 10 3-15,-6 10 0 0,1 4 2 16,0 5-2-16,0 3 2 0,-1 0-1 0,3 0 1 16,3 0 0-16,1-2 0 0,4-1 3 15,2-3-2-15,1-2 2 16,2-8-3-16,0-4 1 0,2-7 1 0,5-1 3 16,7-1 0-16,4-6 4 0,6 0-3 15,5-6-1-15,0-9-1 0,3-3-5 16,1-4 2-16,-1 0-3 0,-2-3 3 15,1 2 0-15,-4-1 0 0,-1 1 1 16,-3 2-1-16,-2 1 0 0,-4 2 1 0,-7 6 0 16,-3 4-1-16,-2 2 0 0,-1 3-1 15,-1 0-5-15,0 0 0 0,-3 3-3 16,0-2 1-16,0 4 3 0,0 10 2 16,0 8 1-16,-3 7 0 0,-2 1 1 15,0-1 0-15,1 2 3 0,2-2-2 0,2 2 3 16,0-2-4-16,3-1 0 0,5-3 2 15,4-5-4-15,1-1 4 16,4-7-1-16,4-2 1 0,-1-3 0 16,5-5 3-16,2 0-2 0,2-8-1 0,1-4 0 15,2-5 0-15,0-1 0 0,0-2-2 16,-2-2-3-16,-2-1 1 0,-5 0-1 16,-3 0 3-16,-3 3 0 0,-4 2 1 15,-3 4-2-15,-2 4 1 0,-3 2-2 16,-3 5-3-16,1 0-1 0,-3 3-3 0,0-1 1 15,0 1 0-15,0 10 5 0,-2 9-1 16,-3 5 5-16,-3 5-1 16,0 1 3-16,1 1-2 0,-1-1-2 15,4-2 1-15,1 0-1 0,1-10 1 0,2-1 1 16,0-6 0-16,3-4 2 0,2 2 3 16,6-7 0-16,8-2 0 0,7-5-2 15,7-10-1-15,4-5-1 0,0-3 0 16,1-2 0-16,1-4-2 0,-2-1-2 15,0-1 2-15,-4 1-2 0,-4 2 4 16,-2 3 3-16,-4 3-1 0,-5 2 1 0,-4 9 0 16,-4 0-1-16,-2 5 0 0,-5 3-4 15,1 1-4-15,-4 2-1 16,2 0-1-16,4 3 1 0,0 8 4 0,3 7-3 16,-5 5 3-16,-2 4 3 0,-2 3-4 15,0 4 4-15,0 1-3 0,2-2-4 16,0-1-2-16,2-2-3 0,1-2-7 15,2-6-8-15,0-2-7 0,2-8-17 16,2-4 3-16,3-5 3 0,3-3 1 0,4-4 21 16,0-8 3-16,-2-7 9 0,-2-2 9 15,-3-2 3-15,-2-1 1 0,-1 0 2 16,-3-2-2-16,-2 0 1 0,-1 3-1 16,1 5 1-16,-2 3-1 0,-2 4 0 15,-1 7-1-15,1-1-1 0,-2 5-2 16,0-2-2-16,0 2-1 0,0-1-2 15,1 0 2-15,-1-1-1 0,0 2 2 0,2-1 0 16,-2 1 0-16,0 0 3 16,1 0-1-16,-1 0 3 0,2 0 0 0,-2 0 1 15,1 0 2-15,5 0 2 0,-2 0 5 16,9 0 2-16,2 0 2 0,2-2-2 16,6-6-2-16,-1-2-3 0,1-2-3 15,1-2-4-15,2-1 1 0,0-3-3 16,-1 0 1-16,-2-1-1 0,-1-1 2 0,-6 0-1 15,-2-1 0-15,-6 6-1 0,-3 0-1 16,-3 3 2-16,-2 0 1 0,-2-5-2 16,-8 5-1-16,-7 0-1 15,-4 7-2-15,-3 5 3 0,-5 0 1 0,0 11 1 16,0 4 3-16,2 5-2 0,1 4 1 16,4 2-2-16,0 1 0 0,4-1 0 15,3 1-1-15,2-3-1 0,6 3 1 16,3-5 1-16,4 3-1 0,0-3 4 15,5-2-1-15,8-2-1 0,3-3-2 16,4-4-3-16,3-7 0 0,4-4-5 16,5 0-3-16,-1-8 0 0,5-6-2 0,-1-3 2 15,-2-1 5-15,-2-4-1 16,-2 1 6-16,-6 0 2 0,-4 3 4 0,-5 0 5 16,-4 4 3-16,-5 6 3 0,-1 1-2 15,-3 2-2-15,1 1-5 0,1 1-7 16,-3 3-5-16,0-2-4 0,0 2 2 15,0 0 1-15,0 2 4 0,0 10 2 16,0 8 0-16,0 4 0 0,0-1-1 0,0-1 4 16,0 1-3-16,0-6 3 0,0 0 0 15,4-2 0-15,-1-6 0 0,3 3 2 16,-2-6 3-16,-1-3 5 0,7-1-2 16,6-2 3-16,5-5-4 0,6-4 0 15,0-5-7-15,-2-2-4 0,-2-1 3 0,-2-1-5 16,-2 1 3-16,0 0-1 15,-3 1 1-15,-3 5-1 0,-4 0 0 16,-2 4 0-16,-4 4-3 0,0 0 1 16,-3 3-4-16,0 0-3 0,0 0 0 0,4 0 1 15,-1 6 1-15,0 8 5 0,0 5 1 16,-3 4 4-16,1 1-1 0,-1-1 0 16,2 0-3-16,1-3-5 0,2-5 0 15,7-2-3-15,2-5-7 0,9-5-17 16,5-3-20-16,4-5-27 0,2-8-24 0,3-4 0 15</inkml:trace>
  <inkml:trace contextRef="#ctx0" brushRef="#br0" timeOffset="115140.93">25867 10791 85 0,'0'0'19'16,"12"-91"5"-16,-5 53 4 0,-2 6 10 16,-2 9 10-16,0 11 1 0,-1 7-5 15,-2 5-19-15,0-1-15 0,0 1-14 16,0 0-4-16,0 0 6 0,-2 9 1 15,-4 11 3-15,-2 10-2 0,2 7-1 0,0 5 1 16,3 5-1-16,0 5-1 0,2 2 2 16,0 1 0-16,-2-2 0 0,1-5-1 15,2-1-1-15,0-4 1 16,0-4-5-16,0-4-7 0,0-10-7 0,0-6-6 16,0-6-3-16,0-8 3 0,0 2 8 15,0-7 1-15,0 0-7 0,0 0-11 16,3 0-18-16,0 0-29 0</inkml:trace>
  <inkml:trace contextRef="#ctx0" brushRef="#br0" timeOffset="115268.25">25660 10971 407 0,'0'0'14'0,"0"0"-12"15,0 0-6-15,0 0-4 0,97-27-4 0,-45 27-11 16,9 2-40-16,3 3-93 0</inkml:trace>
  <inkml:trace contextRef="#ctx0" brushRef="#br0" timeOffset="115800.62">26671 10882 381 0,'0'0'36'16,"0"0"-10"-16,0 0-14 0,0 0-11 0,0 0-2 15,0 0-3-15,0 0 2 0,-85 6 2 16,69 17-2-16,1 4 1 0,4 2 1 16,0 1 0-16,3 1 0 15,2-3 0-15,3-1 0 0,2 0 0 0,1-3 5 16,0-1-4-16,7-2 6 0,0-3-3 16,6-3 3-16,0-4 2 0,6-4 4 15,4-2 1-15,3-5 2 0,7 0-6 16,-1-8 0-16,1-2-5 0,1-4-5 15,-2-1 4-15,-4-2-5 0,0 1 2 0,-3-1 1 16,-2-2-2-16,-2 3 1 0,-3-1-1 16,-1 0 0-16,-7 7 0 15,-1 4-1-15,-6 3 0 0,-3 3-3 16,0-2-3-16,0 2-4 0,0 0-1 0,0 0 4 16,0 0 1-16,0 2 4 0,0 11 0 15,0 7 1-15,0 6 2 0,0-4-2 16,4 2 2-16,1-2 5 0,3 1-2 15,5-2 2-15,3-2-1 0,3-4-2 16,1-5 1-16,3-2 0 0,2-4 3 0,1-4-2 16,0 0-1-16,0-4 1 0,-3-7-2 15,0-4 1-15,0-2-2 0,-5-2-3 16,-1-2 3-16,-4-4-3 0,-3 1 2 16,-7-1 0-16,-3 0-3 0,-7-1-4 15,-9 0-8-15,-4 2-8 0,-4 0-5 0,-2 4-5 16,2 4-2-16,-2 5 4 0,10 4-6 15,-3 4-3-15,2 3-6 16,4 5-11-16,-4 7-12 0,8-1-17 16</inkml:trace>
  <inkml:trace contextRef="#ctx0" brushRef="#br0" timeOffset="115985.48">27575 10911 229 0,'0'0'46'16,"0"0"-19"-16,0 0-17 0,0 0-14 16,0 0-3-16,0 0 4 0,0 0 0 15,0 0 3-15,5 95-1 0,-5-63 0 16,0-2-4-16,-4-1-9 0,1 0-16 16,-1-3-38-16,1-8-54 0</inkml:trace>
  <inkml:trace contextRef="#ctx0" brushRef="#br0" timeOffset="116147.6">27569 10590 266 0,'0'0'-2'0,"0"0"-2"15,0 0-4-15,0 0 0 0,0 0-9 16,0 0-17-16,0 0-24 0,0 0-29 15</inkml:trace>
  <inkml:trace contextRef="#ctx0" brushRef="#br0" timeOffset="116547.05">27958 10593 225 0,'0'0'32'15,"0"0"-9"-15,0 0-3 0,0 0-8 16,0 0-10-16,0 0-7 0,0 0-3 15,0 0 5-15,0 0 3 0,0 0 5 0,-11 11 1 16,-3 20 0-16,3 0 0 16,1 4 1-16,3 3-1 0,4 2 1 0,3-1-3 15,0 0 1-15,7 0 0 0,6-6-2 16,1-4 2-16,3-7-2 0,1-5 2 16,2-6 2-16,2-5 2 0,0-6 0 15,4 0-5-15,1-13 1 0,2-5-3 16,1-6-2-16,2-5 0 0,-1-2-2 0,0-7-1 15,0-1-5-15,-2 0-2 0,-2-2-4 16,-4 2-6-16,-4-1 3 0,-5 2 0 16,-3 0 6-16,-5 5 7 15,-3 10 10-15,-3 2 9 0,0 9 7 0,0 6-6 16,0 1-6-16,0 5-9 0,-2 0-4 16,-7 9 7-16,-5 9-1 0,-2 11 2 15,3 3-2-15,1 4-2 0,2 6-1 16,4 2 2-16,3 3-4 0,3 1 1 15,2 1-3-15,10-2-10 0,6-2-27 0,3-5-44 16,5-8-110-16</inkml:trace>
  <inkml:trace contextRef="#ctx0" brushRef="#br0" timeOffset="116748.51">28860 10446 429 0,'0'0'19'0,"0"0"-8"0,0 0-7 16,0 0-4-16,0 0-1 0,0 0 2 15,0 0 5-15,0 0-3 0,6 109 2 16,-3-64-3-16,-1 6-3 0,2 3-1 16,-4 6-5-16,0 4-12 0,0-2-27 15,-2 0-37-15,-5-6-59 0</inkml:trace>
  <inkml:trace contextRef="#ctx0" brushRef="#br0" timeOffset="117463.61">28911 10810 365 0,'0'0'46'0,"0"0"-11"0,0 0-18 16,0 0-9-16,0 0-6 0,0 0-3 0,83-36 0 15,-59 48 0-15,2 6-1 0,-1 7 1 16,-1 3-1-16,-3 4 0 0,-1 0 1 16,-3 1 1-16,-4-2 0 15,-3-2-2-15,-1-2 2 0,-8-3 0 0,-1-4 0 16,-7-2 2-16,-7-1-1 0,-8-5 3 16,-5-1-2-16,-7-5 1 0,1-1 0 15,-2-4-1-15,3-1-1 0,8 0 0 16,5 0 0-16,6 0-1 0,7 0-1 15,2 0-2-15,4 0-2 0,-2 0-4 0,2 0-6 16,0-1-7-16,0-4-1 16,0-2-5-16,9-3 7 0,10 0 5 0,1 0 1 15,8 5 0-15,2-3-1 16,2 0-1-16,0-1 5 0,1 0 8 0,-1 0 1 16,0-3 5-16,-2 0 0 0,-1-2 0 0,0-1 2 15,-3 0-1-15,-3-1 1 16,-3 0 1-16,-4-1-2 0,0-1-1 15,-6 6 1-15,-1-1-1 0,-5 5 2 16,-1 3 2-16,1 2 2 0,-4 3 1 0,0-2-1 16,0 2-3-16,2-1-2 0,-2 1-5 15,1-2 1-15,-1 2 1 0,0 0 3 16,1 2 0-16,-1 5 2 0,2 7 2 16,1 4 1-16,-2-6 2 0,5 3-1 15,0-1 2-15,-1-6 3 0,6 2 3 0,-1-2 1 16,-1-5 0-16,8 2-2 0,3-5-5 15,1 0-4-15,6-5-2 16,0-6-1-16,-2-1-2 0,-2-3 1 16,-2-2-1-16,-4-3-1 0,-4-2-2 0,-3-1-4 15,-7-1-6-15,-3 1-8 0,-3 2-14 16,-11 2-5-16,-7 4 0 0,-2 3 12 16,-4 3 11-16,-4 6 9 0,1 3 6 15,-2 0 5-15,0 6 3 0,2 7 0 16,1 2 0-16,4 4 2 0,4 6-1 0,3 2 2 15,3 5 0-15,4 2-3 0,7 1-1 16,4 2-4-16,0 0 2 0,12-3-2 16,9 1 0-16,7-2 1 0,5-1-9 15,6-2-15-15,7-5-29 0,-1-5-41 16,3-3-83-16</inkml:trace>
  <inkml:trace contextRef="#ctx0" brushRef="#br0" timeOffset="118267.84">30087 10897 186 0,'0'0'52'0,"0"0"-5"16,0 0-11-16,0 0-15 0,0 0-14 15,0 0-7-15,0 0-4 0,0 0 2 16,0 0 1-16,0 0 0 0,62 14 1 16,-58 16 2-16,-1-1-1 0,-3 0 0 15,0-3 0-15,0-8 1 0,0-1-1 16,0-7-1-16,0-5 1 0,0 0 0 15,0-5 5-15,0 0 2 0,0 0 0 16,0 0-1-16,13-2-4 0,4-11-3 0,8-5 1 16,1-4 1-16,-2-3-1 0,1 1 0 15,0-1 0-15,-1 3 1 0,-1 2 3 16,-4 3 1-16,-4 7-2 0,-8 4 1 16,-3 4-5-16,1 2-3 0,3 0-1 15,2 5-1-15,2 7 2 0,-2 6 1 0,-4 5 0 16,0 4 2-16,-3 0 0 0,1 1 0 15,-2-2 0-15,0-6 0 0,0-2 2 16,0-6-2-16,-2-6 2 16,2 5-1-16,-1-7 2 0,1 0 5 0,-1 3 1 15,5-7 1-15,9 0-1 0,6-2-5 16,10-6 3-16,-1-2-2 0,2-2 1 16,-2-3-2-16,-1 0-4 0,-1-2 1 15,-2 2 1-15,-6 2-1 0,-4 4-1 16,-7 3 0-16,-5 5-1 0,-4 1-2 0,0 0 0 15,5 0-3-15,4 1 1 0,1 8 2 16,2 7-1-16,-5 2 3 0,-2 1-2 16,-3 4 0-16,0 0 1 0,1-2-1 15,0 0 1-15,1-1-5 0,0-6 3 16,3-2-2-16,-2-4 0 0,4-4 2 16,-2 0 2-16,6-4 1 0,3 0 1 15,1-8-1-15,5-6-3 0,-3-3 4 16,1-2-2-16,-4-3 4 0,3 0 2 15,-4-5-2-15,0 2 2 0,-3-3-3 0,0 1 1 16,-3 2-2-16,-1 0 1 0,-4 7-1 16,0 7 0-16,-3 6-1 15,-1 5-4-15,0-1-4 0,0 1-1 16,0 0 0-16,0 6 3 0,-8 9 6 0,-4 7-2 16,2 3 6-16,-3 3-6 0,3 1 6 15,1-2-3-15,2-1 0 0,3-8 0 16,2 0 1-16,2-1 5 0,2-1-2 15,6 4 5-15,-2-8-2 0,6-2 1 16,2-6 0-16,4-3-1 0,5-1-3 0,0 0 1 16,-1-5-2-16,-2-6-4 0,0-4 4 15,-4-2-6-15,-2-1 8 0,-2-2 2 16,-5 5-6-16,-4-3-1 0,-3-2-1 16,-7-1-8-16,-8-5 2 0,-5 5-3 15,-3 4-6-15,-6 5-10 0,-1 3-6 0,-2 6-13 16,3 3-18-16,0 3-26 0</inkml:trace>
  <inkml:trace contextRef="#ctx0" brushRef="#br0" timeOffset="118879.15">31421 10897 288 0,'0'0'35'0,"0"0"-15"15,0 0-12-15,0 0-9 0,0 0-3 16,0 0 1-16,0 0 1 0,0 0 2 16,58 96-1-16,-56-61 1 0,-2-2 1 15,0 0-1-15,0-2 0 0,-3-6 3 16,0-5-2-16,1-1 3 0,1-9-1 16,-1-4-2-16,2 0 6 0,0-6 4 15,0 0-3-15,0 0 1 0,8-1-6 16,7-10-5-16,7-4 2 0,4-5-3 15,3-1 1-15,5-2 1 0,-1 2-1 0,2-2 1 16,0 2-3-16,-3 1 3 0,-1 0-1 16,-6 4 0-16,-2 0 1 0,-8 6-3 15,-6 4-2-15,0 3-1 0,-5 3-2 16,8 0 6-16,1 0-5 0,-2 4 6 16,2 6-3-16,-4-2 0 0,-2 5 1 15,0 0 3-15,-1 3 1 0,2 3 0 16,-1-1 3-16,3-3-1 0,0-1 1 15,-1-5 3-15,4-2 4 0,0-2 3 16,4-3 5-16,5-1 0 0,4-1 4 0,3-1-10 16,1-6 3-16,2-4-5 0,1-3-1 15,-1-3-1-15,1-1 0 0,2-3-2 16,-6-2 1-16,-3-3 0 0,-4-1 0 16,-7-2-1-16,-5-1-2 0,-5 1-2 15,-5 0-3-15,0 2-1 0,-15 1-4 0,-6 7-2 16,-10 2 1-16,-3 6 1 0,-7 8 2 15,-1 3 3-15,-1 7 1 0,-3 10 2 16,5 8-5-16,3 3 5 16,8 7-3-16,7 2 4 0,10 2 4 0,13-1-1 15,11 2 5-15,18-3-1 0,18 0 5 16,12 0-6-16,15-3-1 0,4 0-6 16,1-1-5-16,-5-2-19 0,-10-1-44 15,-12-3-163-15,-17-1 1 0</inkml:trace>
  <inkml:trace contextRef="#ctx0" brushRef="#br0" timeOffset="119332.77">21439 12990 310 0,'0'0'62'0,"0"0"-9"0,0 0-12 16,0 0-12-16,0 0-15 0,0 0-10 15,0 0-4-15,0 0-2 16,0 0 1-16,0-47 0 0,33 43-2 16,9 2 0-16,6 2-5 0,5 0-11 0,4 3-25 15,-1 3-31-15,-8-1-37 0,-3 2-46 16</inkml:trace>
  <inkml:trace contextRef="#ctx0" brushRef="#br0" timeOffset="119481.58">21477 13103 463 0,'0'0'27'0,"0"0"-19"15,0 0-8-15,0 0 0 0,91 1-3 0,-9 0-14 16,12-1-37-16,11 0-67 16,3 0-106-16</inkml:trace>
  <inkml:trace contextRef="#ctx0" brushRef="#br0" timeOffset="120212.57">22776 12429 346 0,'0'0'45'16,"0"0"-16"-16,0 0-15 0,0 0-12 15,0 0-8-15,0 0 3 0,0 0 1 16,0 0 7-16,-31 101-3 0,27-57 2 16,2 2-3-16,-1 1-2 0,0-2 2 15,-2 2-2-15,-1-1 2 0,-2-4-1 0,-2-2 0 16,2-5 0-16,-3-8 1 0,3-8 1 15,-1-6 4-15,3-7 4 0,3-3 3 16,-6-3 4-16,-2-6-2 0,-3-12-4 16,-3-11-5-16,5-7-2 0,2-6-3 15,6-5 1-15,4-1-1 0,0-2-1 16,4-3-1-16,9-2-4 0,3 0 2 16,5 4-1-16,4 2 4 0,1 7 1 15,3 4 0-15,0 6 0 0,1 6-2 16,2 8 1-16,-2 6-2 0,-2 7-1 0,1 5 0 15,-3 3-1-15,-3 8 1 0,-4 5-2 16,-3 3 0-16,-6 2 2 16,-3 0-2-16,-6 2 1 0,-1 0 1 0,-9-2 0 15,-8-1 4-15,-6 0-1 0,-1-2 2 16,-5-3 3-16,0 0-4 0,1-3 7 16,-1 0-4-16,2-2 0 0,1-2 2 15,1 0-2-15,5 0-1 0,4 1-3 16,1 1-1-16,4 3-2 0,2 2 2 15,4 3 0-15,3 3 0 0,2 5-1 0,6 3 2 16,9 3-3-16,8 3 3 0,6 1-3 16,5 2 1-16,7-1-8 0,6-2-16 15,1-3-28-15,3-5-34 0,-4-6-37 16,-2-4-22-16</inkml:trace>
  <inkml:trace contextRef="#ctx0" brushRef="#br0" timeOffset="120919.31">23365 12817 43 0,'0'0'11'0,"0"0"2"16,0 0 2-16,0 0 4 0,0 0 4 15,0 0 3-15,0 0 4 0,0 0 2 16,0 0-4-16,26-70-4 0,-26 66-8 16,0-1-4-16,-2 0-2 0,0 2-2 15,2 3-1-15,-1-1-3 0,1 1-1 0,-2 0-3 16,1-1-1-16,-1 1 0 0,2-2-1 15,-1 2 3-15,1 0-1 0,0 0 2 16,0 0 2-16,0 0-1 0,0 0 4 16,3 2 1-16,11 0 0 0,4 0 2 15,3-2-7-15,7 0-1 0,-1-6 2 16,-1-3-3-16,0 0 0 0,2-1 1 16,-2-1 0-16,-5 0-1 0,-1-3 1 15,-8 5-1-15,-5-3 0 0,-2 4-1 16,-5-4-3-16,-3-4-5 0,-10 2-1 0,-7-1-4 15,-5 5 5-15,-4 8 1 0,-1 2 5 16,-3 2 2-16,-1 11 1 16,-2 2 2-16,0 3 2 0,0 3 1 15,1 1 1-15,3 2-2 0,5 0 1 0,6 2-2 16,11 0-1-16,6-2 2 0,4 1-2 16,7-3 0-16,9-2 3 0,9-4 2 15,7-3 0-15,5-7 2 0,8-6-3 16,4-2-1-16,8-8-5 0,2-5-1 15,3-4-1-15,-4 1-3 0,-3-2 1 0,-10-1-2 16,-7 2 2-16,-7-3 2 0,-9 2-1 16,-6 2-1-16,-6 4-3 0,-6 6-6 15,-4-2-3-15,-1 0 3 0,-5 1 0 16,-4-4 5-16,1 9 4 0,-3 1-2 16,2 1 2-16,-1 2 0 0,-4 4-3 0,3 4 4 15,-2 6 0-15,7-3-2 0,3 3 2 16,2 4 1-16,2 0 0 15,3 6 1-15,6-1 0 0,3-1 1 16,3 0-1-16,0-1 1 0,2 0-1 0,-1-3 0 16,0-1 1-16,-4-5 0 0,-1-1 2 15,-5-4 1-15,-3-3 4 0,0-1 9 16,-3 0 1-16,-9 4 3 0,-10 3-6 16,-4 0-2-16,-2-2-3 0,-1-2-2 15,2 0-2-15,5-1-6 0,5-1-5 0,5-1-7 16,3-2-6-16,2 1-4 0,4-2-2 15,0 0-4-15,14 0-17 0,12 0-24 16,12-10-34-16</inkml:trace>
  <inkml:trace contextRef="#ctx0" brushRef="#br0" timeOffset="121112.87">24257 12615 242 0,'0'0'46'16,"0"0"-8"-16,0 0-18 0,0 0-15 0,0 0-8 15,0 0-4-15,0 0 6 0,0 0 1 16,0 0 3-16,0 0-1 0,-21 55 1 16,9-22-3-16,2 4 1 0,1 2-1 15,2 2 1-15,3 0-2 0,-2-1 0 16,3-2-6-16,2-4-14 0,-2-3-31 0,0-12-41 16,1-6-82-16</inkml:trace>
  <inkml:trace contextRef="#ctx0" brushRef="#br0" timeOffset="121247.74">24347 12485 357 0,'0'0'0'0,"0"0"-13"0,0 0-5 16,0 0-19-16,0 0-21 0,0 0-19 0,-8 77-21 15</inkml:trace>
  <inkml:trace contextRef="#ctx0" brushRef="#br0" timeOffset="121584.96">24334 12804 321 0,'0'0'19'0,"0"0"-4"0,90-99-4 16,-61 67-4-16,-2 3-2 0,-4 3-3 16,-5 5-2-16,-7 6 0 0,-4 6-1 15,-4 5 1-15,-3 4-4 0,0-1-7 0,0 1-3 16,2 0 1-16,-2 0 4 0,0 1 5 15,0 13 4-15,-3 8-1 0,-3 3 0 16,2 0 0-16,0-7 0 0,2 2-2 16,2-1 3-16,0 1 0 0,3 5 0 15,5-4 2-15,1-2 0 0,3-1-1 16,2 2 0-16,4 0-1 0,2 0 0 16,0-1-1-16,-1 1 1 0,1-1-1 15,-3-3 1-15,-3-1-1 0,-4-3 1 16,-6-5 1-16,-1 1 2 0,-3 2 7 0,-7 2 2 15,-9 1 5-15,-10 1-5 0,-9-3 0 16,-4-2-5-16,-4-1-2 0,3-1-4 16,6-2-3-16,9-1-7 0,11-1-17 15,10-1-17-15,4-2-17 0,0 0-58 16</inkml:trace>
  <inkml:trace contextRef="#ctx0" brushRef="#br0" timeOffset="121803.53">25277 12169 475 0,'0'0'35'0,"0"0"-3"15,0 0-4-15,0 0-10 0,0 0-16 16,0 0-6-16,0 0-3 0,0 0 2 16,0 0 3-16,-3 53 1 0,0-4 0 0,-1 4 1 15,0 3-1-15,-4 1 1 0,1 4 1 16,-2 0-6-16,-2 3-1 0,1-4-11 15,-3 0-18-15,1-4-16 0,0-6-23 16,1-5-14-16,1-8-12 0,2-13-5 16</inkml:trace>
  <inkml:trace contextRef="#ctx0" brushRef="#br0" timeOffset="122125.65">24768 12712 394 0,'0'0'26'0,"0"0"-15"0,0 0-8 16,0 0 0-16,0 0-2 0,96-64 0 16,-52 57 1-16,4 1-2 0,4 0 2 15,1 0 0-15,-2 1-1 0,0-1 1 0,-5 0-1 16,-4 0-1-16,-6-1 2 16,-4-1 2-16,-6 1-2 0,-9 0 4 15,-2 1-2-15,-4 0 0 0,-2 0 1 16,3-1-6-16,-5 0 4 0,-1 1-4 0,1 0 2 15,-4 3 0-15,0 0-1 0,-3 3-1 16,0-2-4-16,0 2 0 0,1 0-3 16,3 0 5-16,1 7-2 0,-1 8 4 15,-1 6-1-15,-3 6 0 0,0 2 0 16,-4 1-2-16,-5 1 2 0,0-1-6 16,-2 1-9-16,2-2-16 0,0 1-26 15,-1-4-35-15,3-7-80 0</inkml:trace>
  <inkml:trace contextRef="#ctx0" brushRef="#br0" timeOffset="122273.24">25484 12333 306 0,'0'0'-3'0,"0"0"-6"0,0 0-3 15,0 0-5-15,0 0-13 0,0 0-5 16,42 79-4-16,-38-44-4 0,2 3-11 15</inkml:trace>
  <inkml:trace contextRef="#ctx0" brushRef="#br0" timeOffset="122828.45">25660 12616 249 0,'0'0'48'0,"0"0"0"16,0 0-3-16,0 0-10 0,0 0-4 15,43-77-16-15,-41 73-6 0,-2 4-10 0,0-2-9 16,0 2 0-16,1 0-2 0,1 2 6 15,2 11 4-15,1 8 1 0,-1 8 0 16,0 1 0-16,1-2 1 0,0-2 0 16,0 0 1-16,-2-9-1 0,-1-2 1 15,1-6 1-15,-1-5 1 0,-1 1 3 0,4-4 3 16,-1 1-1-16,7-2-1 16,9 0-1-16,1-9-4 0,8-5 1 15,0-2 0-15,-2-1-1 0,1-3-1 16,-2 2 0-16,-4-2 0 0,-2 1 0 0,-2-1 1 15,-3 0-2-15,-3 0 0 0,-2 6-3 16,-5-1 1-16,0 6-4 0,-4 5 3 16,2-1-3-16,-3 5-3 15,0-2-1-15,0 2-1 0,2 0 3 0,-2 0 2 16,4 0 7-16,2 5-2 0,-2 1 2 16,3 7 0-16,1 0-1 0,-1-1 3 15,1 0-2-15,3-1 3 0,-1-4 3 16,0 0 2-16,3-1 1 0,-4-3 1 15,3-3 2-15,6 0 1 0,-1 0-1 0,5-2-2 16,-5-2 0-16,1-4-5 0,-2-3 0 16,1 1-3-16,-2-3-1 0,-3 0 0 15,-4 3-4-15,-3-4 2 0,-3 3-5 16,-2-1 3-16,-3-6-3 0,-9 4-2 16,-6-1-2-16,-5 6 0 0,-4 6 3 0,0 3 2 15,-1 3 0-15,2 8 4 0,2 4-2 16,5 5 3-16,5 2 4 0,5 6-4 15,7 0 3-15,4 3-2 16,15-1 0-16,11-1 2 0,11-3-3 0,6-2-5 16,5-3-15-16,4-4-33 0,-2-5-32 15,0-3-39-15,-3-7-93 0</inkml:trace>
  <inkml:trace contextRef="#ctx0" brushRef="#br0" timeOffset="123332.8">27406 12037 382 0,'0'0'63'0,"0"0"-18"16,0 0-19-16,0 0-19 0,0 0-10 15,0 0-4-15,0 0 0 0,0 0 5 16,0 0 3-16,-34 94-1 0,23-38 1 15,1 3-2-15,1 0 2 0,-2-1 0 0,0-3 1 16,1-4 1-16,-1-5-2 0,2-3 2 16,0-8-2-16,5-13-2 0,-1-2 2 15,3-9-1-15,0-7 3 0,2 2 5 16,0-6 0-16,0 0 0 0,12-5 0 16,4-6-3-16,7-6-1 0,0-3 0 0,-4 0 0 15,0-1-4-15,-2 2 2 0,-7 5-4 16,0 1 2-16,-4 8-1 15,-2 1-2-15,-1 1-1 0,-3 3-1 16,4 0-1-16,5 2-3 0,3 10 4 0,4 6-11 16,-5 7-6-16,4 0-19 0,-4 4-25 15,4-1-24-15,-2-1-44 0</inkml:trace>
  <inkml:trace contextRef="#ctx0" brushRef="#br0" timeOffset="124048.75">27747 12576 75 0,'0'0'3'16,"0"0"1"-16,0 0 1 0,0 0 0 15,0 0 2-15,72-78 0 0,-67 77 1 0,0 0 1 16,0 1-2-16,0 0-2 16,6 0-1-16,-2 0 1 0,-1 4 1 15,-1 0 0-15,-1 4 3 0,0-1 0 16,1 0 1-16,0-1 8 0,2-2 8 0,2-1 5 15,-1-1 2-15,7-2-5 0,-2 0-10 16,4-3-7-16,-3-5-4 0,-2-1-5 16,-3 0-3-16,-3 0 2 0,-2 2-3 15,0-4 1-15,-2 2-2 0,-2-1-3 16,-2-3-4-16,-2 1-5 0,-9 0-5 0,2 2-2 16,-6 7 7-16,-5 2 4 15,-4 1 5-15,-5 1 4 0,0 8 1 16,4 2-2-16,3 3 3 0,2 4 1 15,6 3 3-15,2 2 1 0,5 3-1 0,6 0 2 16,1-2-1-16,13 0 1 0,8-1 0 16,10-2-2-16,8-1 1 0,10-2-1 15,6-3-2-15,4-1-2 0,2-5 0 16,2-3-2-16,1-4-1 0,-2-2 1 16,-1-3 1-16,-2-6 1 0,-5-5 1 0,-2-2 4 15,-5 0 6-15,-7-2 4 0,-9-2 8 16,-5 0 4-16,-9-1 4 0,-6 0-2 15,-7 0-9-15,-4-1-5 16,0 2-9-16,-6 2-2 0,-6 3-3 0,-3 5-3 16,-4 2 1-16,-2 5-2 0,-1 3 1 15,-4 0-1-15,-2 7 1 0,1 4 0 16,-2 3 3-16,3 4-1 0,3 3 3 16,1 1-3-16,5 0 0 0,4 1 0 15,4-6 0-15,3-1 0 0,5 1 1 0,1-5 3 16,0 3 0-16,8-4 2 0,4-5 3 15,8-1-2-15,2-5 3 0,6 0-3 16,2-5-1-16,5-5-3 0,-2-4 2 16,3 0-3-16,-4-2 0 0,-2-1 0 15,-4 0 0-15,-1 2 2 0,-5 1-3 0,-7 3-1 16,-4 6 0-16,-5 3-2 16,-4 2-4-16,0-1 1 0,0 1-3 15,4 0 3-15,2 10 0 0,0 7 3 16,2 6 1-16,-2 1-1 0,-1 2-4 0,-1-2-1 15,2 0-11-15,0-4-13 0,1-5-21 16,3-4-37-16,3-7-120 0</inkml:trace>
  <inkml:trace contextRef="#ctx0" brushRef="#br0" timeOffset="124290.11">29308 11903 308 0,'0'0'55'16,"0"0"-22"-16,0 0-16 0,0 0-18 16,0 0-4-16,0 0 3 0,0 0 4 15,0 0 1-15,-14 113-1 0,4-62 0 16,-3 4 1-16,1 4-1 0,1 2 0 16,-3-2-3-16,3-1 3 0,0-3 0 0,1-5-2 15,1-3 0-15,0-7-8 0,1-3-9 16,2-7-11-16,1-10-15 15,3-8-11-15,2-6-8 0,0-6 5 0,-2 0-25 16</inkml:trace>
  <inkml:trace contextRef="#ctx0" brushRef="#br0" timeOffset="124911.15">28869 12442 312 0,'0'0'24'0,"0"0"-10"0,0 0-11 0,0 0 0 16,0 0-1-16,103-39 0 0,-63 36 1 15,6 0-2-15,-1 0 0 0,0-2 1 16,1-1 3-16,-1 0-2 0,-1-2 1 16,-5-1-2-16,-3 0 1 0,-6-3 2 15,-4 0 3-15,-3 0 6 0,-4-2 0 16,-2 0 3-16,-3 0-2 0,-3 4-4 16,-4 1-4-16,-1 3-4 0,-3 3-5 15,0 0-6-15,-3 3-2 0,0-2-1 16,0 4 2-16,0 11 4 0,0 9 2 0,-1 6 2 15,-5 2 1-15,-3-2 0 0,2-1 0 16,-2-1 0-16,2-1 0 16,2-9 0-16,4-1 0 0,0-4-6 15,1-3 6-15,0 1-4 0,7-6-2 0,7-2-2 16,1-2-6-16,3-10-1 0,0-4 2 16,-4-5 2-16,-2-1 8 0,-3-3 2 15,-1 1 2-15,-2 0-1 0,-2 5 0 16,1 3 1-16,-2 6-1 0,-2 4 0 15,1 1-4-15,-2 4-1 0,0-2-1 0,0 2 1 16,1 0 2-16,1 0 2 0,3 9 1 16,-1 1 0-16,4 3 1 0,-1-3 2 15,4 0 0-15,6 0 1 0,0-3 2 16,2-4 1-16,4-3 1 0,1 0 1 16,-1-8 0-16,-1-3 2 0,-2-2-2 0,-2-3 0 15,-7 3 0-15,-2 1 1 16,-5 4-1-16,1 1-2 0,-3 2-4 15,0 0-8-15,-1 3-4 0,-1 2-3 16,0 13 2-16,0 11 7 0,-1 13 2 0,-5 10 0 16,1 6 3-16,0 9-1 0,-2 5 0 15,1 1-1-15,-2 1-1 0,-3-3 1 16,1-3-2-16,-4-8 2 0,-2-6-1 16,-4-9 1-16,-3-10 3 0,1-7 2 15,-3-9 0-15,1-6 0 0,6-3-1 0,1-5 1 16,7 0-5-16,1-3-12 0,3-11-21 15,8-4-39-15,13-7-72 0</inkml:trace>
  <inkml:trace contextRef="#ctx0" brushRef="#br0" timeOffset="125561.33">30737 12536 370 0,'0'0'9'16,"0"0"-5"-16,0 0-5 0,0 0 0 16,0 0 0-16,0 0 3 15,49 102 2-15,-40-60 0 0,0 4 2 0,-3 3 2 16,1-1 1-16,-3-2 0 0,-1-4 2 16,0-5 2-16,-3-12-3 0,1-3 1 15,-1-10-1-15,0-6 5 0,0 0 18 16,0-6 12-16,0 0 0 0,0 0-8 15,2-16-15-15,-1-11-16 0,4-12-2 0,1-7-2 16,2-4 1-16,2-3-2 0,3-5 2 16,2-4-3-16,-1-3-3 0,2-6 3 15,-1-4-3-15,0-2 2 0,2 0 2 16,-2 0-1-16,0 8 3 0,-2 5-3 16,-2 10 1-16,-1 5-1 0,-1 9 0 0,-3 5 0 15,0 8-4-15,-2 7 5 0,-1 10-5 16,0-1 4-16,-3 7 0 0,0-3 0 15,1 3-1-15,-1 4 0 16,0-2-2-16,0 2-2 0,0-1 0 0,0 1 0 16,0 0 1-16,-8 0 4 0,-5 9 4 15,-8 6-3-15,-2 2 3 0,0 1-3 16,-5 4-2-16,1-3 1 0,-2 1-1 16,0 0 1-16,0-2 0 0,2-1 1 15,1-4 0-15,4 1-1 0,6-5-1 0,6-5 1 16,7-1-1-16,3-3 0 0,-1 0 2 15,1 0-1-15,-2 2 3 16,2-2 1-16,0 0-2 0,0 0 0 0,15-5-2 16,6-7 1-16,8-4 0 0,5-4-2 15,0-1 2-15,4-2-3 0,5-1 1 16,2-2-1-16,1 0-4 0,-1 3 4 16,-3 2-3-16,-3 3 2 0,-10 5 3 15,-10 5-2-15,-8 4-2 0,-3 4 0 16,-1 0 3-16,2 14-3 0,2 9 11 15,-4 7-8-15,1 8 4 0,-2 8-4 0,1 7-6 16,-2 6-12-16,0 5-33 0,-1 6-67 16,-1-3-139-16</inkml:trace>
  <inkml:trace contextRef="#ctx0" brushRef="#br0" timeOffset="126068.64">21951 14739 268 0,'0'0'68'15,"0"0"-6"-15,0 0-5 0,-85-39-11 16,69 32-11-16,7 3-12 0,5 1-10 0,1 1-11 15,3 2-6-15,-2-1 1 0,8 1-3 16,17 0 2-16,16 0-7 0,18 0-19 16,1 0-45-16,4 0-51 0,-3-2-113 15</inkml:trace>
  <inkml:trace contextRef="#ctx0" brushRef="#br0" timeOffset="126220.71">21906 14760 467 0,'0'0'14'16,"0"0"-12"-16,0 0-5 0,0 0-4 15,0 0-1-15,126-12-20 0,-48 7-43 16,10 1-51-16,3-1-98 0</inkml:trace>
  <inkml:trace contextRef="#ctx0" brushRef="#br0" timeOffset="126619.87">22813 14455 460 0,'0'0'51'0,"0"0"-18"15,0 0-15-15,0 0-10 0,0 0-8 16,0 0-6-16,0 0 0 0,0 0 2 16,0 0-2-16,7-20 4 0,-1 44 2 15,-3 6 5-15,-3 0-3 0,0 2 3 0,-6-2-4 16,-4-1-1-16,-2-5 2 0,1-4-4 15,2-6 2-15,3-7 2 0,4-2-1 16,2-5 4-16,-2 0 0 0,2 0 0 16,-3 0-1-16,0-11-2 0,0-7 1 15,2-8-1-15,1-6-1 0,0-2-4 16,7-5 3-16,3-2-4 0,0-1 4 16,2-2 0-16,1-2 1 0,-3 2-1 15,2 3-1-15,-2 3 1 0,-2 7-2 16,-3 9 2-16,-1 10 1 0,-2 7-3 0,-2 5-1 15,0-1-3-15,0 1-1 0,0 0 0 16,0 3 3-16,0 14 0 16,0 10 4-16,0 9-2 0,-5 3 1 15,1 0 1-15,1 0 0 0,3-1-1 0,0 1 0 16,4 0 4-16,12-3-5 0,6-2-6 16,10-3-28-16,5-7-53 0,5-4-48 15,2-8-98-15</inkml:trace>
  <inkml:trace contextRef="#ctx0" brushRef="#br0" timeOffset="126961.69">23389 14377 392 0,'0'0'30'0,"0"0"-6"16,0 0-7-16,0 0-4 0,0 0-7 16,0 0-2-16,0 0-6 0,-100-57 2 0,66 57 2 15,-2 3 0-15,1 3 0 0,4-2 1 16,9 1-1-16,9-3 4 0,6-1-1 15,7-1 1-15,-2 0 1 16,2 0-3-16,0 0-2 0,0-3-2 0,15-10-3 16,9-7 0-16,11-5 1 0,6 1-1 15,-1 1 2-15,0 2 1 0,-5 3 0 16,-6 3 1-16,-10 5-1 0,-8 5-1 16,-6 3-1-16,-1 2 0 0,4 7-3 15,3 12 3-15,-1 9 2 0,-4 9 0 0,-2 8 3 16,-1 5-1-16,-3 7 1 0,2 5 2 15,0 3-3-15,1 5 3 0,3 3-5 16,3 3-5-16,7-2 2 0,4-1-7 16,5-8-6-16,6-7-22 0,4-13-21 15,3-11-19-15,4-9-22 0,-3-13-5 0</inkml:trace>
  <inkml:trace contextRef="#ctx0" brushRef="#br0" timeOffset="127348.18">24045 14573 251 0,'0'0'41'0,"0"0"-16"0,0 0-15 0,0 0-7 16,0 0-5-16,0 0 1 0,0 0 2 16,0 0 4-16,0 0-4 0,6-1 2 15,-2 12 1-15,3 0-1 0,-2-3 3 16,6 1 1-16,1-2 3 0,-2-3 1 15,6-3-1-15,4-1-1 0,2-1-3 0,8-7-4 16,-1-2 0-16,1-4-3 0,-2-3 1 16,-4-2-3-16,-1-3-4 0,-5-1-1 15,-4-1-6-15,-5 0-1 0,-5 0-4 16,-4 1-4-16,-5 2 0 0,-13 3 0 16,-2 4 4-16,-6 3 6 0,-1 5 6 0,-2 6 4 15,-2 0 5-15,2 8 0 0,-1 5 6 16,1 4 3-16,2 4-1 15,2 5 5-15,-1 3-1 0,4 3-4 16,2 0 2-16,5 0-3 0,5 0-4 0,3-2-1 16,4-3 0-16,3-1-3 0,5-3 1 15,10-2 3-15,10-4-3 0,8-5-5 16,11-7-24-16,11-4-39 0,4-2-72 16</inkml:trace>
  <inkml:trace contextRef="#ctx0" brushRef="#br0" timeOffset="127794.84">24671 14141 281 0,'0'0'25'0,"0"0"-9"16,0 0-1-16,0 0 0 0,-78 83-1 16,61-42 0-16,1 3 0 0,6 4-1 15,1-2 2-15,1 1 1 0,6 2-5 16,-1-4 0-16,3 0-5 0,4-4-4 0,6-5 1 15,8-4-1-15,8-7 2 0,6-3-1 16,6-7 0-16,6-7 0 16,5-8-3-16,3-2-3 0,6-13-4 15,1-5-7-15,2-6-8 0,-2-6-2 0,-5-5 4 16,-6-6 4-16,-7-6 9 0,-6-5 5 16,-5-6 6-16,-5-5 4 0,-4-3 1 15,-4-2 1-15,-6 2 0 0,-2 3-1 16,-2 7 2-16,-4 6 4 0,-2 8 0 15,1 16 3-15,-2 5 5 0,0 9-6 0,0 8-1 16,0 0-9-16,0 6-8 0,0-2 2 16,0 6-5-16,0 15 6 0,-3 13 1 15,-3 14-2-15,-1 8 2 0,1 6-4 16,1 3 2-16,-1 6-4 0,1-1 4 16,0 0-2-16,0-3 1 0,3-2 3 0,-3-4-4 15,2-4 4-15,-1-4-8 0,-1-4-7 16,2-6-7-16,2-8-19 15,-2-8-15-15,3-11-20 0,0-4-13 16,0-5-2-16,0-1-31 0</inkml:trace>
  <inkml:trace contextRef="#ctx0" brushRef="#br0" timeOffset="128128.54">24953 14462 383 0,'0'0'53'0,"0"0"-18"16,0 0-18-16,0 0-12 0,0 0-5 15,0 0-1-15,0 0 1 0,0 0 1 16,85-33-1-16,-40 30 0 0,4 0-1 16,2 0 2-16,-2-2-1 0,2 2-1 15,-1-2 0-15,-3-2 1 0,-3 0 0 0,-3-2 0 16,-5 0 2-16,-1-1-2 16,-3 0 2-16,-2-1-2 0,-5 2 0 15,-2-1 3-15,-10 2 2 0,0 0-1 16,-6 2 1-16,-4 1 0 0,1 2 1 0,-2-1-1 15,-1-1-3-15,1 1 0 0,-1 1-3 16,-1 3-1-16,0-2-2 0,0 2-3 16,0 0 3-16,0 6 0 0,-4 9 1 15,-4 7 3-15,0 2-1 0,-1 0 0 16,3 1 1-16,0-1-1 0,4-1-3 16,-1-6-5-16,1 1-16 0,2 0-38 15,0-6-52-15,0 2-105 0</inkml:trace>
  <inkml:trace contextRef="#ctx0" brushRef="#br0" timeOffset="128667.49">25620 14130 244 0,'0'0'-2'16,"0"0"-1"-16,0 0 2 0,0 0 0 0,0 0-1 15,57 96 0-15,-35-60 1 0,3 0 0 16,2-2-2-16,2-4 0 0,2-5-6 15,-1-7 0-15,-1-4-2 16,-2-7 2-16,-1-4 4 0,-1-3 3 0,-3-2 2 16,-1-8 2-16,-1-5 2 0,-5-3 2 15,-3-5 3-15,-2-1 4 0,-5-2 5 16,-2 6 9-16,-3 2 3 0,0 6 2 16,0 6-9-16,0-1-16 0,0 7-9 15,0-1-5-15,0 1 1 0,0 12 4 0,0 6 1 16,3 8-2-16,5-2 3 0,0-3-3 15,-2-4 0-15,1-5 3 0,-1-4 2 16,4-3 0-16,3-2 1 16,3-3 2-16,3-5-1 0,2-7-2 0,2-3 0 15,0-5 0-15,0-1 0 0,-2-2 0 16,-2-3-1-16,-2 0 0 0,-2 4 0 16,-4 3-1-16,-5 10-1 0,-3 5-6 15,-3 4-2-15,0 0-1 0,0 3-1 16,0 18 6-16,-3 14 2 0,-3 15 3 0,-4 9 0 15,3 7 3-15,1 5 0 0,0 6 0 16,0 5 0-16,2 2-3 0,0 1 0 16,1-5 0-16,-1-5 1 15,1-11 1-15,-3-10 3 0,-1-11 8 0,-2-10 11 16,2-11 26-16,3-10 12 0,-5-8 1 0,-4-4-12 16,-3-11-24-16,-9-9-6 15,4-8-10-15,0-7 0 0,3-7-3 16,2-7-5-16,6-3-1 0,5-3-9 15,5 1-12-15,8 1-21 0,15 3-51 0,14 4-83 16,12 3-86-16</inkml:trace>
  <inkml:trace contextRef="#ctx0" brushRef="#br0" timeOffset="129709.3">26980 14291 450 0,'0'0'33'0,"0"0"-7"16,0 0-11-16,0 0-8 0,0 0-3 15,0 0-3-15,0 0-1 0,0 0-3 16,99-47 2-16,-69 70-1 0,-2 4 1 16,-4 4 0-16,-4 1-1 0,-4-1 1 15,-5-2 1-15,-3-3-1 0,-7 0 1 16,-1-4 4-16,0 1-3 0,-9-3 6 0,-3-3-5 15,-4-4 1-15,-4-4 1 0,-2-4-2 16,-1-5 1-16,3 0-2 0,-1-5-2 16,4-5 1-16,3-4-3 15,5 2-3-15,4-5 4 0,5-2-7 0,2-1 3 16,10-3-2-16,8 4 1 0,9 2 0 16,7 3 0-16,7 3 3 0,8 4 0 15,7 2-1-15,2 4 2 0,6-1-1 16,2 0-1-16,1 2 3 0,5-1 0 15,-2-2-1-15,-2 2 2 0,-3-4 1 0,-9 2 0 16,-7-2 1-16,-12 1 3 0,-9-2 0 16,-10 1 4-16,-9-4 0 0,-4 1-2 15,-6-5-1-15,-1-6-1 0,-1 3-3 16,-9-5 0-16,-3 4-1 0,-3 3-1 16,-3 4 0-16,-3 4-3 0,-1 3 3 0,-4 3-1 15,-1 1 0-15,1 10 2 0,-4 2-1 16,1 4 1-16,1 3-1 0,0 2 1 15,5 1-2-15,2 0 2 16,7 0-1-16,4 0 0 0,5-7 0 0,5 0-1 16,1-1 4-16,3-3 0 0,9 1 2 15,3-3 4-15,7-6 1 0,4-2 0 16,4-2-1-16,3-6-3 0,3-6 0 16,1-4-4-16,0 0 1 0,-2-2-1 15,1-2 1-15,-6 0-1 0,-3 0 0 0,-4 0-1 16,-3 1 0-16,-4 4 0 0,-5 2-1 15,-5 8-1-15,-3 1-1 0,-3 4-5 16,0-1-2-16,0 1 2 0,0 0 1 16,0 13 5-16,0 6 0 0,0 6 1 15,0 3-1-15,0-3 1 0,0 2 1 16,9-5 0-16,5-1 0 0,5-2 3 16,7-6-2-16,6-2 1 0,10-7-2 15,4-2-1-15,7-2-4 0,4-6-10 16,-2-8-11-16,0-4-7 0,-5-6 4 0,-6-8 7 15,-8-8 18-15,-4-5 10 0,-7-8 8 16,-5-3 3-16,-6-4 1 0,-2 1-2 16,-7 0-3-16,-2 0-3 15,-3 0-2-15,0 1 2 0,0 3-4 0,-3 5 1 16,-1 6 1-16,-2 6-3 0,3 14 2 0,-1 10-1 16,3 8-2-16,1 6-5 15,-2-1-4-15,-2 1 1 0,-5 15 1 16,-7 11 3-16,-1 10-1 0,0 10 1 15,-1 2 4-15,1 7-3 0,2 4 2 0,0 3-2 16,1 2-3-16,0 1 1 0,2 0-4 16,2-1-2-16,2-6-6 0,2-5-14 15,1-7-25-15,3-7-37 0,2-11-57 16</inkml:trace>
  <inkml:trace contextRef="#ctx0" brushRef="#br0" timeOffset="129897.31">28542 14059 504 0,'0'0'19'0,"0"0"-13"15,0 0-5-15,0 0-3 0,0 0-1 16,97-57-3-16,-62 59-1 0,3 9-5 16,0 4-10-16,-3 2-16 0,0 1-13 15,-5 0-17-15,-1 0-7 0,-6 0-1 0,1-3 7 16,-4-1 13-16,-9-3 15 0</inkml:trace>
  <inkml:trace contextRef="#ctx0" brushRef="#br0" timeOffset="130228.04">28970 14166 4 0,'0'0'21'0,"0"0"1"0,0 0-2 16,0 0 1-16,0 0-5 0,0 0-4 15,0 0 0-15,0 0 5 0,25-84 9 0,-25 78 6 16,0-1-4-16,3 3-8 0,-3 4-11 16,0-1-5-16,0 1 1 15,4 0 5-15,5 0 5 0,2 7 4 16,4 4 5-16,-1-1 2 0,2 2 3 0,-6-4 2 15,5-2 1-15,-2 0-1 0,-3-3-3 16,9 0-3-16,-2-3-6 0,0 0-3 16,6-3-5-16,-1-6-6 15,-3 0 1-15,1-3-2 0,-4-1 0 0,0-2 1 16,-4 0-4-16,-4 5 1 0,-5-5-3 16,-3-1-3-16,0 1-4 0,-13-5-5 15,-7 5-5-15,-9 4 0 0,-10 7 3 16,-6 4 5-16,-5 0 5 0,-1 10 4 15,0 6 1-15,5 5 0 0,9 5 0 0,8 4 3 16,7 3-6-16,7 5 3 0,11 2-1 16,4 1 0-16,12 0 2 0,12-2 0 15,12-1-1-15,13-6 0 0,12-5-4 16,10-4-10-16,10-6-36 0,7-3-41 16,3-7-62-16</inkml:trace>
  <inkml:trace contextRef="#ctx0" brushRef="#br0" timeOffset="130699.51">30016 14164 396 0,'0'0'49'0,"0"0"-10"16,10-84-7-16,-9 72-9 0,-1 6-10 15,0 1-7-15,0 5-5 0,0-1-4 16,0 1 0-16,0 0 0 0,-6 10 3 16,-5 8 0-16,-4 12 0 0,4 0-2 15,-1 3 4-15,2 1-2 0,3-2 2 0,0-4 1 16,4-6-2-16,2-3 2 0,1-4 0 15,1-1 2-15,3 0 1 0,8-5 3 16,2-5 3-16,5-2-2 0,8-2 0 16,4 0-3-16,2-9-3 0,0-5-2 15,2-1-1-15,-3-2-1 0,-2-1 1 16,-2-3 1-16,-4 0-1 0,-5-1-1 16,-1 0 0-16,-5 0-1 0,-5 7-1 15,-4 6-2-15,-1 5-2 0,-3 4-5 16,0-2-3-16,0 2-3 0,0 0 2 0,0 9 9 15,0 9 3-15,-4 8 2 0,0 3 0 16,2 0 0-16,2-1-1 0,0-1 1 16,0-5 1-16,6-2 1 15,3-5 2-15,1-3-1 0,6-4 2 0,1-3 0 16,6-5-1-16,0 0 1 0,3-7-2 16,-1-5 0-16,-3-3 0 0,-2-1 1 15,-1-4 1-15,-5-3-2 0,-2-1 2 16,-5-2-4-16,-6-2 1 0,-1 0-3 15,-8 0-4-15,-7 4-1 0,-2 1-10 0,-2 5-8 16,-1 3-11-16,5 6-10 0,-2 4-17 16,3 5-11-16,2 0-12 0,0 1-1 15,4 12 1-15</inkml:trace>
  <inkml:trace contextRef="#ctx0" brushRef="#br0" timeOffset="130892.83">30821 14097 317 0,'0'0'49'0,"0"0"-8"16,0 0-6-16,0 0-10 0,0 0-15 15,0 0-10-15,0 0-7 0,0 0 0 16,0 0 4-16,0 0 1 0,35 45 0 16,-35-7-1-16,0 2 0 0,0-1-4 15,-3-3-9-15,-3-1-19 0,-1-6-31 0,3-11-48 16,1-5-86-16</inkml:trace>
  <inkml:trace contextRef="#ctx0" brushRef="#br0" timeOffset="131404.97">31399 13822 142 0,'0'0'29'0,"0"0"-10"16,20-91-3-16,-18 62-1 0,1 2 3 15,-1 9 7-15,-2 5-1 0,1 9-3 0,-1 4-9 16,0-1-7-16,0 1-5 0,-8 5-3 16,-7 13 3-16,-7 10 3 0,1 8-5 15,0 7 9-15,1 2-3 0,4 4 5 16,6-4 0-16,6 1-2 0,4-3 1 16,6-6 0-16,9-2 7 0,4-6-2 0,9-5 6 15,2-5-2-15,5-7 0 0,5-7-4 16,2-5-2-16,3-7-5 0,4-8-4 15,2-5-1-15,-3-4-1 16,-2-4 2-16,-4-4-2 0,-5-5 3 0,1-4-6 16,-8-3 3-16,-2-3-3 0,-5-3 3 15,-4 0-3-15,-8-2-1 0,-8 5 0 16,-3 6 2-16,-7 9-2 0,-8 11-5 16,-6 13 6-16,-4 8-7 0,-1 18 8 15,-1 13 0-15,5 12 1 0,3 10-1 0,7 6 1 16,11 5 0-16,5 7-16 0,15 0-65 15,9 1-132-15</inkml:trace>
  <inkml:trace contextRef="#ctx0" brushRef="#br0" timeOffset="132246.7">32603 13963 284 0,'0'0'39'0,"0"0"1"15,0 0-14-15,0 0-12 0,0 0-9 16,0 0-3-16,0 0 8 0,0 0 0 15,0 0 11-15,4 64-4 0,-5-14 1 16,1 9-1-16,-2 5-11 0,2 3 5 16,-3-2-9-16,-2-2 6 0,-3-3 1 15,1-4-4-15,0-6 3 0,-3-6-5 16,3-6-1-16,-2-8-7 0,0-8 6 16,1-7-6-16,2-6 8 0,3-6 3 15,1 2 5-15,-1-5 0 0,2-9-1 0,1-11-5 16,0-9-3-16,0-9-2 0,3-6-4 15,3-7 3-15,1-8-3 0,1-3 3 16,1-6 2-16,-1 0 4 0,-3-2-5 16,0 3 6-16,0 8-6 0,-2 6 0 15,-1 9 2-15,-2 8-2 0,0 5 2 16,0 12-2-16,0 0-3 0,-2 9 5 16,1 4-5-16,1 1 3 0,0 5 0 15,-2-2-1-15,2 2-2 0,0-1-9 16,-1-1 9-16,-1 2 1 0,-5 0 6 0,-3 3-4 15,-7 10 6-15,-8 3-12 0,-2 4 7 16,-7 0 0-16,-6 1-1 16,-2 2 0-16,0-2 2 0,0 0-1 15,6-2 0-15,6-3 0 0,2 0 0 0,12-6-1 16,0-1 0-16,9-3 0 0,4-4 0 16,0 1 1-16,3-3 1 0,-1 0 1 15,1 0 1-15,0 0-1 0,7-2 1 16,12-8-3-16,7-6-1 0,11 0-1 15,7-2-3-15,8-2 3 0,4 0-1 0,-2-1 7 16,-3 1-6-16,-9 2 6 0,-9 4 1 16,-12 3-8-16,-3 8 6 0,-5 3-6 15,-3 7-1-15,4 12 1 0,-2 8-1 16,-1 10 1-16,-2 10-1 0,-2 8 1 16,1 7-10-16,0 6-44 0,-2 2-187 0,0-5-16 15</inkml:trace>
  <inkml:trace contextRef="#ctx0" brushRef="#br0" timeOffset="135227">27727 272 125 0,'0'0'33'0,"0"0"-4"16,0 0-3-16,0 0-4 0,0 0-2 0,0 0-1 15,0 0-1-15,0 0-5 0,0 0-3 16,0 0-1-16,-12-14 0 0,11 12-1 16,1 1 2-16,-2-1-2 0,2 1 4 15,-1-1 0-15,-1 1 1 0,-1-4-1 16,0 1-1-16,-1 1-1 0,0-5-1 16,1 5 0-16,0-1 0 0,-3-4 1 15,3 4 1-15,0 2 0 0,0-1-2 16,3 3-2-16,-1-2-2 0,1 2-3 15,0-1-2-15,-3-1 0 0,3 1 0 0,-1-1-1 16,1 0-4-16,-2 1 3 0,2-1-1 16,-1 2-2-16,1 0 2 0,-1 0 1 15,1 0 0-15,-2 0 1 0,1 0-2 16,-1 5 0-16,-1 7 0 0,2 6 1 16,1 0-2-16,0 7 1 0,0-3 2 0,0 2-2 15,3-2 0-15,1 1 0 0,-2 0 1 16,0-1-2-16,0 0 1 0,-1 1 1 15,2-8-1-15,-3 4 3 16,0 1-2-16,0-6-1 0,0 9 1 0,0-2-2 16,1 1 2-16,2 6 0 0,2-2-1 15,1-2 0-15,-1 0 2 0,1 2-1 16,1 0 2-16,-1 1-1 0,1 2 0 16,1 0 2-16,0 0-2 0,-2 3 1 15,0 1 0-15,-2 2-2 0,1 3 2 0,-4 1-1 16,1 1 0-16,-2-2 1 0,1 0 2 15,-1 0 2-15,0 1-2 0,0 4-2 16,0 1-1-16,0-5-2 16,0-1 0-16,0-5 3 0,0-2-2 0,0-2 3 15,0 0-2-15,-1 1 0 0,-1-1 1 0,1 1-1 16,-1-1 2-16,1-2 0 16,-1 0 0-16,1-2-1 0,-1-7-1 15,2 2 1-15,0-1 0 0,0 0 1 16,0 1 0-16,0-2 14 0,0 0-14 0,0-6 13 15,0 8 0-15,0-8-12 0,0 2 13 16,0-3-14-16,0 2 1 0,0 1 0 16,0-2-1-16,0 0-1 15,0 0 1-15,-1 6-2 0,-1-5 2 0,1 5-1 16,-1 0 0-16,1-7 0 0,-1 7 0 16,1-6-1-16,1 1 0 0,0 7 1 15,0-8 0-15,0 8 0 0,0 0 0 16,0-8 0-16,0 8 0 0,0-8 0 15,0 0 1-15,0 1-1 0,0-2 1 0,0 1 1 16,0-7-2-16,-1 7 0 0,1-6 1 16,0 0-2-16,0 5 1 0,0-5 1 15,0 0-2-15,0 0 2 0,0-6 0 16,-2 0-1-16,2 0 1 0,0 1-1 16,0 1 1-16,0-1 1 0,0 1-1 0,0 0 1 15,0-1 0-15,0 1-2 0,0-1 3 16,0 1-2-16,0-1-1 0,0 1 0 15,0-1 1-15,0 0-1 16,0 1 0-16,0 0-1 0,0-1 0 0,0 1 1 16,0-2-2-16,0 2 1 0,0-1-1 15,0-1 2-15,0 2 0 0,0-2 0 16,0 0 2-16,0 1-1 0,0-1 1 16,0 0 0-16,0 1-1 0,0-1 0 15,0 0 0-15,0 2-1 0,0-2-2 0,0 0 1 16,0 0 0-16,2 0 0 0,-2 1 1 15,1-1-2-15,0 0 2 16,1 0 2-16,-1 2-2 0,1-2 1 0,-1 0 0 16,1 0-1-16,-1 0 1 0,1 0-1 15,5 0 0-15,-1 0 0 0,7 0 0 16,-3 0 0-16,3 0 1 0,-3 0 0 16,2 0 0-16,6 0-1 0,0-3 1 15,4-1-1-15,1-1 2 0,0 0-1 16,1 2-1-16,-2 0 0 0,3 2 1 0,-8-1-1 15,2 2 1-15,1 0-1 0,-7 0 0 16,9 0 0-16,-2 0 0 0,-7 0-1 16,7 0 0-16,-2-1 1 0,-4 1 0 15,5 0 1-15,1-2 0 0,3 1-1 16,6-3 0-16,1 3 0 0,1-2 0 16,1-1-1-16,-1 0 1 0,1 1 0 15,0-1 0-15,-2 1 0 0,-1 0 0 16,-8 1 0-16,-1 2-1 0,-6 0 1 15,-1-1 0-15,-1 1 1 0,-5 0-1 0,5 0 1 16,-6 0-1-16,6-2 1 0,0 2 0 16,1-3 0-16,4 1-1 0,-5 0 1 15,-1 0-1-15,-5 2 0 0,-1-1 1 16,-1-1-1-16,1 1 1 0,0 1 1 16,-5 0 0-16,0-2 0 0,0 2 0 0,3 0 1 15,-2 0 0-15,1-2 2 0,-1 2-1 16,1 0-1-16,-1 0 0 0,-1 0 0 15,2 0-2-15,-2-1 1 0,1 1-1 16,-1 0 0-16,2-2 1 0,1-3 2 16,-2 0-2-16,2-6 2 0,0 0-2 15,-2-1 1-15,1 1 0 0,-2-5 0 16,0-3 0-16,0 5 1 0,0-9-2 16,0 3 1-16,-2-1 1 0,-1-5 0 15,-1 1 0-15,-2 0 0 0,2-2-1 0,-5-2-1 16,4-1-14-16,-3-4 1 0,1 0-2 15,1-5 0-15,-2 0 14 0,0-4 1 16,2 1 1-16,1-4-2 0,-4 1 1 16,3-2 0-16,0 1 0 0,1 4 1 15,0-1 0-15,1 1 1 0,-2-4 0 0,3-4 1 16,0-1-5-16,1-6 0 16,0 1-2-16,1 0-1 0,1 1 4 15,0 2 0-15,0 0-1 0,0 5 3 16,0 2-2-16,0 3 3 0,0 4-1 0,0 3 3 15,0 2 2-15,0 2 0 0,-2 5 3 16,-1-1 0-16,-3 3-2 0,-1-1 0 16,0 0-1-16,1-2 1 15,0 0-2-15,1 1 0 0,0 0 0 0,1 1 0 16,0 3 0-16,1 5 3 0,0 1 0 16,0 0 1-16,1 7 1 0,0-5-3 15,-1 4-1-15,0 2 0 0,1-1 0 16,-2 3-3-16,1-2-3 0,2 5 1 15,-2-4-1-15,1 3-1 0,1 1 2 0,0-1-2 16,1 5 0-16,-2-1-1 0,2 1-1 16,0-2-1-16,-1 0-4 0,1 2-3 15,-2-1-17-15,1 1-18 0,1 0-26 16,-2 0-43-16,2 0-162 0,-4 1 11 16</inkml:trace>
  <inkml:trace contextRef="#ctx0" brushRef="#br0" timeOffset="137107.15">24057 4018 6 0,'0'0'5'15,"0"0"-3"-15,0 0-1 0,0 0-4 16,0 0 2-16,0 0-2 0,0 0 0 0,0 0 0 15,0 0 2-15,-15-11 1 0,13 11 0 16,1 0 0-16,-2-1 0 0,2 1 0 16,0 0 0-16,-1 0 0 0,1 0 4 15,-1 0 1-15,1 0 0 0,-1 0 0 16,1 0 0-16,-1 0 0 0,1 0-1 16,-1 0 1-16,1-2 1 0,-1 2 4 15,1 0 2-15,-1-2 1 0,1 2 3 16,-1-1 1-16,-2-1-1 0,-3 1-2 15,3-1-4-15,1 1-4 0,3 1 1 0,-5-2-3 16,1 1 0-16,0 0-1 0,-2 1 0 16,6 0-3-16,-1-2 2 0,1 2-1 15,-2 0 0-15,1 0 2 0,-1 0-3 16,1 0 0-16,-5 0 1 0,0 0-2 16,0 0 1-16,-5 0-3 0,7 0 3 0,-5 2-1 15,1 0 1-15,0 3 1 0,1-1-1 16,1 1 0-16,0 0-1 0,3-3 1 15,0 2-1-15,-1-1 1 16,1 1 0-16,0-1-1 0,2 2 1 0,1-5-1 16,-2 0-1-16,2 0 2 0,0 1 0 15,-1 1 0-15,1 0 2 0,0-1-4 16,-2 1 2-16,2-1 2 0,0 0-2 16,0 1 1-16,0-1 0 0,0 1 0 15,0-1 3-15,0 1 0 0,0 0 2 0,0-1 3 16,0 4-3-16,2-2-1 15,1 1 0-15,0-1-1 0,-3-3-1 16,4 2-2-16,2 0 2 0,-2-1-1 0,2 0-1 16,-2-1 3-16,1 0-3 0,-1 0 3 15,3 2-1-15,-3-2 1 0,2 0 0 16,5 0 1-16,0 0 1 0,-7-2 1 16,4 0-1-16,-5 0 3 0,-1-1 0 15,3 1 1-15,-5 2 4 0,1-4 1 16,2 1 2-16,1 0 3 0,-1 0-4 0,-3 3-2 15,0-2-6-15,0 2-6 0,0-2 0 16,2 1-1-16,-2-1-1 0,0-3-1 16,0 0 0-16,0 0-1 0,0 1 0 15,0 4-3-15,-2-2 2 0,2 2 0 16,-7-1 0-16,1 1-1 0,-4 0 3 16,0 0-1-16,-1 0 1 0,0 1-1 15,2 4-1-15,1 1 1 0,1 1 0 16,1 1-1-16,2 1 1 0,1 2 1 15,1-7-1-15,1 9-2 0,1-5 2 0,0 3 0 16,4 3-1-16,0-7 3 0,4-2-1 16,-1 0 1-16,4-5 4 0,0 1-2 15,-1-1 3-15,6-4 0 0,-8-1 0 16,5-4-2-16,-5 3 1 0,-3-2-1 16,1 1 3-16,-3-4-2 0,0 2 2 0,-1 4 0 15,-2-7-1-15,0 6-1 0,0-5-2 16,0-1-1-16,-3 5-2 0,-2-2 0 15,2 5 0-15,-4-1-3 16,3 3 2-16,-1 1-1 0,1-1-2 0,-2 2 2 16,-2 0-1-16,-3 3 1 0,-1 4 0 15,6 0-1-15,1 0 1 0,1 3 0 16,2-6 1-16,2 7 0 0,0-2 1 16,3 4 1-16,3 0-1 0,4-5 1 15,-1-4 2-15,1-3-1 0,2-1 0 0,1 0 1 16,-2 0 0-16,0-1 1 15,0-3 0-15,-7 1 3 0,2-2-1 0,-3 1-2 16,0 1 1-16,0 0-3 0,-3-2 0 16,0 0-2-16,0-1 1 0,0-5-1 15,0 6-2-15,0 1 1 0,-1-5-1 16,-2 6-1-16,0-2 0 0,1 2-2 16,2 3-2-16,-1-1-1 0,1 1-4 15,-2 0 1-15,1 0 0 0,1 0 2 16,-2 0 2-16,2 0 0 0,0 0 1 0,0 0-1 15,0 0 1-15,3 3 2 0,5 1-1 16,1-1 3-16,-4-1-1 0,4-2 0 16,-4 0 1-16,1 0 2 0,4 0 0 15,-5-2-1-15,-3-1-8 0,3 2-4 16,-5-5-8-16,0 1-10 0,-2-4-17 16,-2 0-13-16</inkml:trace>
  <inkml:trace contextRef="#ctx0" brushRef="#br0" timeOffset="142009.09">28004 172 10 0,'0'0'3'0,"0"0"1"0,0 0-3 0,0 0-2 16,0 0 1-16,0 0 0 0,0 0 1 16,0 0 0-16,0 0 0 0,0 0-2 15,-1 0 1-15,1 1 1 0,0-1 7 16,0 0 3-16,0 1 6 0,0-1 6 16,0 0 3-16,0 0 2 0,0 2 1 15,0-2-3-15,0 0 1 0,0 0 4 0,0 0 3 16,0 0 0-16,0 0-3 0,0 0-4 15,1 0-10-15,-1 0-6 16,2 0-1-16,-2-2-7 0,0 2-1 0,1-1 0 16,-1 1-2-16,0 0 3 0,2-1 1 15,-2 1 1-15,0 0 0 0,0 0 1 0,0 0-3 16,0 0 1-16,0 0-5 16,0 0-3-16,0 0-1 0,0 0 1 15,0 0 0-15,0 0 4 0,0 0 0 16,2 0-2-16,-2 0 4 0,3 2-2 0,-1 3-2 15,1 4 4-15,1 0-4 0,-3 0 2 16,2 0 0-16,-1-4 0 0,-1 4-2 16,1-3 2-16,1 4 0 0,-2 1 0 15,1 0 0-15,2-1-1 0,-3 1 1 16,2 6 0-16,-1-5 0 0,-1 5-2 16,0-7 1-16,1 2 1 0,-1 5-5 15,1-5 3-15,1 6 2 0,0 0-2 16,0-1 3-16,0 0-2 0,1-2 1 15,-2-2-2-15,0-1 0 0,1 0 2 0,-3 0-3 16,1 0 3-16,-1 0 1 0,2 0 0 16,-2 0 4-16,0 1-4 0,0 0 0 15,0-1 0-15,0 2-1 0,0 0-1 16,0-1 0-16,0 3 0 0,0-4 0 16,0 1 1-16,0 1 1 0,0 6-1 0,0-8 0 15,0 6 0-15,0-6 1 0,0 1 0 16,0 6-1-16,0-6 2 0,0 5 1 15,0-6-1-15,0 0 0 16,0 0-1-16,0 0-2 0,0 2 2 0,0-8 0 16,0 6 1-16,0-5-2 0,0 6 0 15,0 1 0-15,0-1 2 0,0-1-2 16,0 2 0-16,1 2 0 0,1-3 0 16,1 3 2-16,-2-5 0 0,1-1 3 15,-1 3-3-15,1-1-3 0,-1 0 2 0,0 0-2 16,2 6 3-16,-1-1 4 15,-1 6-1-15,2-1 0 0,-2 2 0 16,1-3-2-16,-1 1-2 0,-1-7 1 0,0 4-2 16,2-1 0-16,-2-6 0 0,1 6-1 15,-1-7-1-15,2 1-1 0,-2 0 3 0,1 0 0 16,-1 8 0-16,2-6 3 16,-2 6-2-16,0-7-1 0,0 2 2 15,0 5-1-15,0-6-1 0,0 6-1 16,0-9 0-16,0 3 1 0,0 0 0 0,0-2-1 15,0 2 2-15,0-1-2 0,0-1 2 16,0 1-1-16,0 1 0 16,0-3 0-16,0 1 0 0,0 1 0 0,0-1-1 15,0 0 1-15,0 0 0 0,0 2 0 16,0-2 0-16,0 2 0 0,0-2 0 16,0 0-1-16,0 2 2 0,0-4-4 15,0 2 3-15,0-5 2 0,0 5-2 16,0-6 2-16,0 7 12 0,0-1 0 15,0 2 2-15,0 0-4 0,0 0-12 0,-2-1 0 16,2-1-1-16,-1 2 1 0,1-2-2 16,-2 1 2-16,2-8-1 0,-1 8 1 15,1-8 0-15,0 8 0 0,-2-1 0 16,2 0-1-16,0-2 1 0,-1 3 0 16,1-3 0-16,0 2 0 0,0 1-1 0,0-1 1 15,0 2-1-15,0-1 1 0,0 7 0 16,0-8 0-16,0 8-1 0,0-8 2 15,0 0-1-15,0 2-1 0,0-2 1 16,0 0 0-16,0-2 0 0,0 3 0 16,0-1 0-16,0 0 0 0,0 0-1 15,0 1 1-15,0-2 0 0,0 1-1 16,0 2 1-16,0 0-1 0,0-2 0 16,0 2 1-16,0-2 0 0,0 0 0 15,0-1-1-15,0 1 0 0,0-7 1 0,1 5 1 16,-1-4-1-16,2 5 0 15,-1-1 0-15,-1-5 0 0,2 6-1 0,-1-6-1 16,1 6 13-16,-1 0-10 16,-1-7 10-16,2 7-11 0,-2-5 0 0,1 6 0 15,-1-1 0-15,1 1 8 0,-1-1-9 0,0-5 8 16,2 5-8-16,-2-6 1 16,0 1-1-16,0 5 2 0,0-5-2 15,0-1 1-15,1 5 1 0,1-5-1 16,-2-1 0-16,1 7 0 0,-1-6 0 0,0-1 0 15,2 2 0-15,-2-1 0 0,0 1 0 16,0-2 0-16,1 7-2 0,-1-5 2 16,2 4 0-16,-2 3 0 0,2-2 1 15,-2-1-2-15,0-5 0 0,2 5 1 16,-2-4-1-16,0-1 2 0,1 5-1 16,-1-3 1-16,0-3-1 0,2 2 0 15,-2 0-1-15,0 0 1 0,0 1 0 16,0-1 0-16,0-2 0 0,0 2 0 15,0 0-1-15,0 0 1 0,0-6 0 0,0 5 0 16,0 1 0-16,0-2 1 0,1 7 0 16,-1-5-1-16,0 0 0 0,0 6-1 15,0-5 0-15,0 3 2 0,0 2-2 16,0-7 1-16,2 1 0 0,-2-2-1 16,0 2 1-16,0 1 0 0,0-2 0 0,0-5 0 15,0 5 0-15,0 1 0 0,0 0 0 16,0 1 1-16,0-3-2 0,0 2 2 15,0 0-1-15,0 6-1 16,0-5 2-16,0-2-1 0,0 8 0 0,0-8 0 16,0 8 0-16,0 5-2 0,0-4 0 15,0 4 2-15,0-6-2 0,0 0 4 16,0-2-2-16,0-5 1 16,-2 6 4-16,2-5-5 0,0-1 5 0,-1 5-4 15,1-5-1-15,-2-1 0 0,2 2 1 0,0-6-2 16,0 0 1-16,0 0 0 0,0 2-2 15,0-1 2-15,0 1 0 0,0 0-1 16,0-1 1-16,0 1 1 0,0-1 0 16,0 0-1-16,0 1 1 0,0-1-1 15,-1 6-1-15,1-1 1 0,0 0-1 0,0 0 2 16,0-6 0-16,0 0 2 16,0 0-3-16,0 1 1 0,0 1-1 15,0-1 0-15,0 1 0 0,0-1 0 16,0 1 1-16,0-1 0 0,0 1 0 0,0 0 0 15,0-1 0-15,0 1 0 0,-2-1-1 16,2 1 1-16,0-1-1 0,0 0 0 16,0 1 1-16,0-1-1 15,0-1 2-15,0 2-1 0,0-2 0 0,0 2 1 16,0-2 1-16,0 1 0 0,0-1 2 16,0 2-1-16,0-2-1 0,0 0 1 15,0 1-3-15,0-1 1 0,0 0 0 16,0 2 0-16,0-2-2 0,0 0 0 15,0 1 0-15,0-1 1 0,0 0-1 0,0 0 1 16,0 2 0-16,0-2 0 0,0 0-1 16,0 0 1-16,0 0-1 0,0 0 0 15,0 0 0-15,0 1-1 0,0-1 1 16,0 0 0-16,0 0 1 0,0 0-1 16,0 0 0-16,0 0 0 0,0 0 0 0,0 0-1 15,0 0 2-15,0 0-2 16,0 0 1-16,0 0-1 0,0 2 1 0,0-2 0 15,0 0 0-15,0 0 1 16,0 0 0-16,0 0-1 0,0 0 1 0,0 0 0 16,0 0 1-16,0 0-2 0,0 1 1 15,0-1-1-15,0 0 2 0,0 0-2 16,0 0 1-16,0 0-1 0,0 0 1 16,0 0 1-16,0 0 0 0,0 0 2 15,0 0 4-15,0 0 5 0,0 0 4 0,0 0 3 16,0 0 0-16,0 0 0 0,0 0-4 15,0 0-4-15,0 0-2 0,0 0-3 16,0 0-3-16,0 0 0 16,0 0 0-16,0 0 0 0,0 0-1 0,0 0 0 15,-2 0 0-15,2 0 0 0,0 0 2 0,0 0-4 16,0 0 0-16,0 0-1 16,0 0-2-16,0 0-9 0,0 0-11 15,0 0-22-15,0 0-25 0,0 0-49 16,0 0-165-16</inkml:trace>
  <inkml:trace contextRef="#ctx0" brushRef="#br0" timeOffset="143247.6">28104 3268 76 0,'0'0'41'0,"0"0"-4"16,0 0-2-16,0 0-3 15,0 0-4-15,0 0 0 0,0 0-4 16,0 0 1-16,0 0-6 0,0 0 1 15,0-6-11-15,0 6-2 0,0-2-5 0,0 2-4 16,-3 0 4-16,2 0 5 0,-1 0-1 16,1 0 0-16,-1-1-2 0,1 1-2 15,-5 0 1-15,0 0 0 0,-5 0-3 16,-4 4 2-16,4 6-3 0,-5 3 1 16,3 1 0-16,-2 1 0 0,4 0 0 0,-2 2 0 15,1-1 0-15,0 3 1 0,0 1-1 16,1 1 0-16,0 3 1 15,-2 2 1-15,1 3-1 0,1 4 1 0,1 0 0 16,-2 2 1-16,-1 1 0 0,1 0 0 16,-2-1 2-16,1-2 0 0,-3-1 4 15,3 0-2-15,-2 0 4 0,1-2-3 16,1-1-3-16,0 0 3 0,3-4-4 16,1 1 1-16,1-2-4 0,2-2 0 15,2 0 1-15,-1 0 1 0,2 1 2 16,0-2-1-16,0 2-1 0,-2-1 2 15,2 3-1-15,-1-1 3 0,-1 0-2 16,1 1 2-16,-1-1-1 0,1-1-1 0,-1-2-1 16,2-6 1-16,0 2-2 0,-2-1-1 15,4-2 0-15,-2 4 0 0,1-5 0 16,1 0 0-16,0 5-1 0,1-4 1 16,0 6 4-16,0-2-4 0,0-6 4 15,0 9-4-15,0-3-1 0,0-5 1 16,0 6-1-16,0-1-1 0,0-7 1 0,0 8 1 15,0-7-1-15,0-2 2 0,0 2-2 16,1-1 1-16,0 1 1 0,-1-1 0 16,2 0-1-16,-2-7 2 0,1 7 0 15,-1-5 1-15,0 0 0 0,2 6-1 16,-2-6-1-16,1 4 0 0,-1 3 0 0,0-9 0 16,2 7-1-16,-1-5 1 15,-1 0 1-15,2 0 1 0,-2-2-1 16,1 3 1-16,-1-3 0 0,2 2 1 15,-2-1 0-15,0 0-2 0,0-1 1 0,1 2-1 16,-1-6 1-16,0 5-1 0,0 0-1 16,0 2-1-16,0-1 0 0,0-6-2 15,0 6 2-15,0 0-2 0,0 0 0 16,0 0 0-16,0 0-6 0,0 0-4 16,0 0-16-16,2 3-14 0,3-9-24 0,4 0-41 15,3-10-149-15</inkml:trace>
  <inkml:trace contextRef="#ctx0" brushRef="#br0" timeOffset="144359.47">28056 3231 150 0,'0'0'39'0,"0"0"-7"16,0 0-2-16,0 0-4 0,0 0-5 15,0 0-4-15,0 0-4 0,0 0-6 16,0 0-2-16,-10-9-3 0,10 9 0 16,0 0 0-16,0 0 3 0,0 0 1 0,0 0 0 15,0 0 2-15,4 5 2 0,2 1-2 16,5 5 2-16,-2-1-4 0,3 1 1 15,1 2-3-15,3 1 1 0,-1-2-1 16,-1 2 1-16,1-2-1 0,-1 2 1 16,-2-1-1-16,0 1 2 0,-1 1 0 15,-1 1 1-15,1 0-1 0,-2 1 1 16,0 1-2-16,2 0-1 0,-2 2 1 16,0 1-2-16,-1 1 2 0,4 1 0 15,-2 1-2-15,3 1 2 0,-1 0-4 0,-1 0 2 16,2 0-1-16,0-1 2 0,-2 1 0 15,1-2 0-15,-1 0 0 0,-2-1 0 16,0-1 4-16,0 0-5 16,-2 1 5-16,2-3-4 0,-2 1-1 0,0-2 0 15,1 0 1-15,0-3 0 0,-4-3-2 0,2 2 1 16,0 0-1-16,0 0 0 16,1 4 1-16,0-1 0 0,-2-4-1 15,-1 2 0-15,0 2 1 0,-1-2-1 16,4 7-1-16,-4-7 2 0,2 0-3 0,-3 0 1 15,3 2-1-15,-2-2 0 0,1 2 0 16,-1-2 0-16,1-5 1 0,1 5-1 16,-3 1 1-16,1-5 1 0,2 5-1 15,-2-1 1-15,-2-4-1 0,2 7 1 16,-1-1-1-16,-1-1-1 0,2 3 1 0,1-3 0 16,-1 1 0-16,0-7 0 15,0 9-1-15,0-1 1 0,-2-1 4 16,4 4-4-16,-4-6 6 0,2 2-6 15,0-2 0-15,-2-3 1 0,3 5-1 0,-2 0 1 16,-1-7-1-16,2 7 0 0,-1-6 0 16,-1 1 0-16,1 6 0 0,-1-8 1 15,1 10-1-15,-2-3 0 0,1-5-1 16,0 6 0-16,-1-6 0 0,2 1 1 16,-2-1 0-16,0 0 1 0,1 0 1 0,-1-1 3 15,0 1-2-15,0-7 3 0,0 7-1 16,0-6 1-16,0 4-1 0,0 2 1 15,0-1-2-15,-1 0 1 16,-1-7-2-16,1 7-2 0,0-6 1 0,-1-1-1 16,2 2-1-16,0-6 2 0,0 0-3 15,0 0-1-15,0 2-4 0,0-1-10 16,0 1-11-16,0-1-18 0,0-1-58 16,-1-1-112-16,-5-19-53 0</inkml:trace>
  <inkml:trace contextRef="#ctx0" brushRef="#br0" timeOffset="144793.6">27853 3753 138 0,'0'0'41'16,"0"0"1"-16,0 0 4 0,0 0 2 15,0 0-3-15,0 0-2 0,0 0-10 0,0 0-9 16,0 0-6-16,-71 17-4 0,66-15-2 16,5-2-4-16,-1 0-4 0,1 0-1 15,0 0 0-15,0 0 1 0,1 0 3 16,15-8 4-16,13-8 1 0,13-9-3 16,3-5 2-16,5-4-7 0,2-1-2 0,-2 2-2 15,-6 3-1-15,-6 4 0 0,-6 5-3 16,-6 6-3-16,-9 4-8 0,-5 5-22 15,-8 4-30-15,0 2-32 0,1 0-28 16,-1 4-66-16</inkml:trace>
  <inkml:trace contextRef="#ctx0" brushRef="#br0" timeOffset="145080.68">27745 4174 356 0,'0'0'58'15,"0"0"-14"-15,0 0-19 0,0 0-10 0,0 0-8 16,0 0 1-16,0 0 2 16,0 0 3-16,0 0 4 0,97-70 1 15,-49 37-2-15,4-2 0 0,5-2-4 16,-3 4-4-16,1-1-4 0,-4 6-8 0,-3 2 3 15,-6 3-5-15,-5 5 5 0,-2 3-2 16,-9 5-3-16,-7 1-5 0,-2 5-7 16,-7 3-15-16,1-1-22 0,0 2-23 15,-1 0-28-15,0 0-24 0</inkml:trace>
  <inkml:trace contextRef="#ctx0" brushRef="#br0" timeOffset="145359.87">27650 4479 259 0,'0'0'48'0,"0"0"-9"0,0 0-12 0,0 0-11 15,0 0-7-15,0 0 3 0,0 0 3 16,0 0 6-16,0 0 1 0,72-27 2 15,-29 4 0-15,7-6-7 0,5-4-3 16,3-7-5-16,4-1-4 0,1-1-2 16,3 1-2-16,-3 3-2 0,-1 3-1 15,-4 6-3-15,-4 6-6 0,-11 5-6 16,-7 4-17-16,-13 7-19 0,-8 2-32 16,-5 4-30-16,-4 1-46 0</inkml:trace>
  <inkml:trace contextRef="#ctx0" brushRef="#br0" timeOffset="145642.93">27929 4689 333 0,'0'0'35'0,"0"0"-7"15,0 0-9-15,0 0-9 0,0 0-2 16,0 0 0-16,0 0 4 0,0 0 5 16,0 0 1-16,0 0 0 0,75-35-4 15,-41 13-3-15,4-3-3 0,5-4-4 16,4-4-5-16,2-1 0 0,2 2-4 16,-5 5 1-16,-4 3 0 0,-9 4-8 0,-4 3-14 15,-11 8-23-15,-7 3-33 16,-2 4-30-16,-3 2-27 0</inkml:trace>
  <inkml:trace contextRef="#ctx0" brushRef="#br0" timeOffset="145945.23">27945 4861 457 0,'0'0'27'0,"0"0"-14"0,0 0-6 16,0 0-1-16,0 0 2 0,0 0 5 15,0 0 3-15,0 0 4 0,119-55-5 16,-64 24 1-16,8-4-3 0,7-4-3 16,3-2-4-16,0 3-2 0,-7 0-3 15,-7 6-5-15,-7 3 4 0,-11 5-3 0,-8 6 2 16,-11 7-1-16,-7 2-2 0,-6 3 0 15,-4 3-1-15,2-2-1 0,-4 4-3 16,0-2-5-16,1 1-11 16,-4 2-25-16,0-2-26 0,0 2-36 0,3-1-32 15</inkml:trace>
  <inkml:trace contextRef="#ctx0" brushRef="#br0" timeOffset="146244.34">28094 4927 317 0,'0'0'35'0,"0"0"-12"0,0 0-9 16,0 0-4-16,0 0 2 0,0 0 6 15,0 0 3-15,0 0 5 0,108-47 1 0,-55 15-6 16,7-3-6-16,3 0-8 0,-4 2-2 16,-4 2-3-16,-9 7-2 0,-7 4 0 15,-9 5-1-15,-10 6-1 0,-4 1-2 16,-7 5 0-16,-3 2-7 0,0-1-6 16,-6 2-20-16,4 0-21 0,0 0-40 0,1 3-126 15</inkml:trace>
  <inkml:trace contextRef="#ctx0" brushRef="#br0" timeOffset="148804.97">17663 3057 397 0,'0'0'22'16,"0"0"-9"-16,0 0 1 16,-40-80-1-16,33 66 3 0,-1 1-1 0,4 6 0 15,-4-2-5-15,2 1-2 0,0 1-5 16,-2 1-1-16,6 3-4 0,-1 1-1 16,-4 2-2-16,-2 3 2 0,-1 8 0 15,-5 5 1-15,7 3-1 0,-1 4 2 16,2-1-1-16,0 4 2 0,-1 1 0 0,1 0 0 15,-1 3-1-15,0-2 1 0,2 1 4 16,-1 0-2-16,3 1 2 0,-2-1-3 16,3-1-2-16,0-3 1 0,2 0-1 15,1-3 1-15,0-1-1 0,1 1 2 16,4-4 0-16,5-1 1 0,0-3 1 0,4-3 1 16,2 0-1-16,3-3 1 15,0-2-1-15,2-2 0 0,-6-1-1 16,4-3 1-16,-1 0-1 0,0 0 0 15,6-3 2-15,1-2-2 0,1-5-1 0,-1 1 0 16,2-3-1-16,-1 0 1 0,2-4 0 16,-2 1 0-16,-3 0 0 0,-3 0 0 15,0 0 3-15,-5 0-2 0,-4 4 3 16,-2-1-2-16,-5 3 1 0,-2-2 2 16,-2-7 4-16,0 2-1 0,-6-9-5 0,-4 2 4 15,-4 1-9-15,-3 0 4 16,-3 0-1-16,-1 0-2 0,-1 1 1 0,-6 0-2 15,-2 3 1-15,-5 3-3 16,-5 3-11-16,-1 11-26 0,-4 2-59 0,-1 15-119 16</inkml:trace>
  <inkml:trace contextRef="#ctx0" brushRef="#br0" timeOffset="149868.37">22177 2535 295 0,'0'0'5'0,"0"0"-4"0,0 0-1 0,0 0-2 15,0 0-3-15,0 0 0 0,0 0 10 16,0 0-5-16,0 0 8 0,3 25 3 15,-2 3-11-15,2-1 8 0,-3 3-8 16,0 1 1-16,0 2-1 0,0-1 0 16,0 3 0-16,0 0 0 0,0-2 0 15,-2-1 0-15,1-8 0 0,1-2 0 16,0-9 1-16,0-7-1 0,0 2 1 16,0-8 3-16,0 0 3 0,0 0 9 15,0 1 13-15,0 1 1 0,0-2-6 0,-1 0-7 16,1-14-13-16,0-7-3 0,0-8 0 15,0-3 0-15,0 0 0 0,0 1 0 16,0-3 1-16,0 4 1 16,0 0 1-16,1 1 0 0,2 1 5 0,0 3-4 15,2-1 6-15,1 2-4 0,0 1-7 16,1 3 7-16,3 1-12 0,2 2 8 16,3 0-3-16,5 3 0 0,4 2-1 15,2 5-2-15,0 0 2 0,1 6-1 16,-2 1 0-16,0 0-1 0,-1 6 0 0,-3 3-1 15,-1 3 0-15,-4 4-2 0,-4 2 12 16,-4 1-11-16,-5 6 10 0,-3-1-2 16,-3 4-6-16,-8-2 6 0,-5 0-6 15,-5 0-2-15,-3-3 0 0,-4-4-2 16,0 0 0-16,-1-4 4 0,1-3 1 16,2-3 1-16,9-2 1 0,4-5 1 15,3 0 1-15,5-2 1 0,-1 0 0 16,2 1-1-16,4-1-2 0,-2 0-1 15,2 0-3-15,0 0 1 0,0 2 2 0,0-1 2 16,9 3 1-16,6 2-2 0,7 1 0 16,-1 1 0-16,0 3 0 0,2 2-2 15,-2 5 1-15,1 2 1 0,-3 4-1 16,2 2 1-16,-1 0-2 0,-3 3 1 16,0-2 1-16,-5 0-2 0,-5 0 0 0,-3 1 0 15,-4-4 1-15,-1-1 1 0,-11-2 1 16,-7-1 2-16,-4-2 5 0,-7-1-3 15,-6-2 3-15,-5-3-1 16,-2-1-1-16,-5-5 3 0,0-2-1 0,-1-2 1 16,3-2 2-16,1-2 1 0,6-3 3 15,6-5-4-15,5 3-1 0,5-4-5 16,8 5-9-16,3-3 2 0,4 4-13 16,4 3-16-16,1-1-51 0,3 3-94 15,0-2-66-15</inkml:trace>
  <inkml:trace contextRef="#ctx0" brushRef="#br0" timeOffset="150991.25">30713 2542 147 0,'0'0'34'0,"0"0"-6"16,0 0-2-16,0 0-6 0,0 0-7 0,0 0-3 15,0 0-4-15,0 0-2 0,-81-71 2 16,69 66 1-16,-1-1 2 0,2 2 1 16,-4-1 1-16,5 2-2 0,-1 0-1 15,-1 2-3-15,0-1-1 0,1 2-1 16,-1 0 0-16,-7 0-2 0,9 0 0 0,-5 0 1 15,4 2 1-15,1 0-1 0,0 0 0 16,-2 1 0-16,-5 2 2 0,3 1-2 16,-6 0 2-16,0 2-2 0,2-1 0 15,-4 2 0-15,3 0 2 0,-1 2-3 16,0 0 2-16,2 1 11 0,1 1-11 16,1 2 11-16,0-1-4 0,3 1-10 15,0 0 8-15,6-4-8 0,0 1 0 16,-1 2 0-16,5-5 0 0,-3 6-2 15,1 2 2-15,2 0 1 0,-1 0-1 0,2-1 0 16,2 4 0-16,0-1-1 0,0 6 1 16,0-1 1-16,3-3 1 0,3 1-1 15,4-1 3-15,2-2-1 0,4 0 1 16,4-3 2-16,3 0-1 0,3-3 1 16,3-1-2-16,0-2 1 0,0-2-2 0,-3 0-1 15,2-2 2-15,-4 0-3 0,0-3 3 16,-7 1-2-16,1-3 1 0,-6 1 1 15,2-2-2-15,4 0 1 0,-5 0 1 16,3 0 2-16,1-3-2 0,-2-4 3 16,5-1-3-16,-3-4 0 0,-3 0 2 15,1-1-2-15,-4-2 2 0,1-2-3 16,-1-1 2-16,-2-4 0 0,-3 0-2 16,0-1 1-16,-2 0-2 0,0 2 2 15,-2 4-1-15,-1-1 1 0,-1-2-3 0,0 0 2 16,0-5 0-16,-1 3 2 0,-2 1-3 15,-4 2 1-15,1-1-6 16,0 0 6-16,-3 0-7 0,-2 1-5 16,-1 1 8-16,-3-1-13 0,-1 4 13 0,-4 0 0 15,2 1 2-15,-2 3 0 0,1 1-1 16,6 4-2-16,-6 3-3 0,-3 3-12 16,-4 1-32-16,-11 10-74 0,-2 3-138 15</inkml:trace>
  <inkml:trace contextRef="#ctx0" brushRef="#br0" timeOffset="187744.11">20344 3333 1 0,'0'0'25'0,"0"0"-2"0,0 0-5 16,0 0-6-16,0 0-6 0,0 0-2 15,0 0-2-15,0 0-1 0,0 0-2 16,10 0-1-16,-10 0-3 0,0 0-5 16,0 0-3-16,0 0-5 0,0 0-3 0,0 0-1 15</inkml:trace>
  <inkml:trace contextRef="#ctx0" brushRef="#br0" timeOffset="188062.87">20344 3333 4 0</inkml:trace>
  <inkml:trace contextRef="#ctx0" brushRef="#br0" timeOffset="188289.61">20344 3333 4 0,'-7'74'15'0,"7"-74"-3"0,0 0-4 16,0 0-3-16,0 0-5 0,0 0 0 0,0 0 1 0,0 0 1 16,0 0-2-16,0 0 1 0,-1 0-2 15,-1 0-5-15,1 0-1 0,-1-1-3 16,2 1 3-16,-1 0 3 15,1 0 1-15,0 0-1 0,0 0 2 0,0 0-2 16,0 0 4-16,0 0 0 0,0 0 0 16,0 0 0-16,0 0 4 0,0 0 3 15,0 0-1-15,0 0 0 0,0 0-3 16,0 0 0-16,0 0-3 0,0 0 0 16,0 0 0-16,0 0 1 0,0 0 0 15,0 0 1-15,0 0-2 0,0 0 0 16,-1 0-3-16,1 0 2 0,0 0-3 0,-2 0 1 15,2 0-3-15,-1 0-3 0,-1 0 2 16</inkml:trace>
  <inkml:trace contextRef="#ctx0" brushRef="#br0" timeOffset="188461.14">20324 3415 1 0,'0'0'4'16,"0"0"-2"-16,0 0 0 0,0 0-2 0,0 0 1 15,0 0 0-15,0 0 0 0,0 0-1 16,0 0 0-16,0 0 0 16,2-3-2-16,-2 1-2 0,0 2-1 0,0-1 4 15,0 1 1-15,0 0 0 0,0 0 0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3T09:32:27.6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3154 681 48 0,'0'0'38'0,"0"0"8"16,0 0-4-16,0 0-7 0,0 0-10 15,0 0-10-15,0 0-2 0,0 0 3 0,0 0 1 16,0 0 1-16,-12-12-1 0,9 10-5 16,3 2-2-16,0-1-3 0,0 0 2 15,0-1-1-15,0 2 5 0,0-1 1 16,0-1 0-16,-3 1 2 0,3 1-1 15,0-2-1-15,0 0-1 0,0 1-4 16,0-1 0-16,0 1 1 0,0-1-2 16,0 1-2-16,0-7 1 0,0 1-1 15,0 1 2-15,0-1-3 0,0 7-1 16,0-1 1-16,0 1-4 0,0-2 1 0,0 1-1 16,0 0-1-16,0-1-1 0,0 1-1 15,0-1-1-15,0 0-2 0,0 1 2 16,0-1-1-16,0 1-1 0,0-1 1 15,0 1 0-15,0-1 1 0,0 2 1 16,0-1 2-16,0 1-3 0,0 0 2 0,0 0 0 16,3 1 0-16,3 8 1 0,0 3-1 15,-2-2 1-15,0 6-1 16,-1 0 1-16,0 0 0 0,0 1-1 16,-2 0 0-16,-1 2 1 0,2 4 0 0,-1 6 0 15,1 0-1-15,-1 0 1 0,-1-2-2 16,2 0 2-16,-2-2 0 0,0 0-2 15,0 1 1-15,0 0 1 0,1 3 0 16,-1 1 2-16,2 1 1 0,-2 2-2 16,1 0 1-16,-1 2 0 0,3 0 0 0,-3-2-2 15,0-2 0-15,0-4-1 0,0 1 0 16,0-4 1-16,0 2-1 0,0-2 0 16,0 0 0-16,0 0 0 15,0 1 0-15,3-1 1 0,1 0 0 0,-4 1 0 16,4 1 0-16,-2-1-2 0,-1 3 1 0,1 1 1 15,-1-1 0-15,-1 2 1 16,0 1 2-16,0 1 12 0,0 1-1 16,0 2 0-16,0-2 0 0,0 1-16 15,0-1 2-15,0 1-2 0,0-1 2 0,0 1-1 16,2-1 1-16,1 0-1 16,-2 2 2-16,5 0-1 0,-3 0 2 0,1-2-2 15,-1-1 1-15,-2 0 1 16,1-1-2-16,-2 1 1 0,0-2 1 0,0 3-1 15,0 2 1-15,0 2 8 0,0 2-3 16,1 1 3-16,1-3-2 0,-1-2-7 16,2-1 2-16,0-4-2 0,0 0 0 0,0 1-1 15,1-1 2-15,3 1-2 16,-1 1 2-16,-3 1-1 0,4 2 0 0,-2 1-1 16,-1 0-1-16,0 1 1 0,2-4-1 15,0 2 0-15,-2 2 2 0,-1 2 4 16,3 5-1-16,-1 3 1 0,-2 2-3 15,0 1-2-15,2-1 1 0,-4-1-1 16,2-1 2-16,0 0-2 0,3 0 1 0,1-3-1 16,-3 0 1-16,2-4-2 15,0 0 2-15,-2-4 3 0,1-2-3 16,0 3 3-16,-2 0-3 0,0-1-2 16,3 5 1-16,-5 1 0 0,2 6 1 0,-1 0-1 15,-1 2 0-15,1 0 0 0,-2-1-1 16,1-4 0-16,2 1 2 0,0-1 1 15,1 1-1-15,2-2 3 0,0-2-4 16,-2 0 1-16,2-3 0 0,-2-1-1 16,2 0 1-16,-2-1-2 0,-1 3 1 0,0 1 1 15,3 3 1-15,-3 4-4 0,0 3 4 16,-2 0-4-16,2 1 4 0,0 0 2 16,-2-1-3-16,2-2 2 0,0-2-2 15,3 0-2-15,0 0 1 0,-2 1 0 16,6 2 1-16,-3-1 0 0,-1-3 0 15,0-4-2-15,-3-4 3 0,0-3-2 16,1-3 2-16,-1 0 0 0,0-2-1 16,0 2 4-16,-2 3-4 0,2 3 4 15,0 5-3-15,-3 1-1 0,3-2 1 0,-2-4-2 16,-1-1 0-16,2-4-2 0,-1-1 2 16,1-2-1-16,-1 0 2 15,1 1-2-15,0-3 2 0,0 3-1 0,-1-2 2 16,2-2-1-16,-3 0 0 0,3 1 0 15,0 1 0-15,-3 1 3 0,4 5-3 16,-1 0 3-16,2 0-2 0,-2-2-2 16,-2 2 2-16,3 0-1 0,-4 3 1 15,0 3 0-15,0 0 0 0,0 0 0 16,3-3 2-16,-3-5 0 0,0-10 3 0,0-3 2 16,0-8 3-16,0-6-3 0,0 5-1 15,0-6-3-15,0 0-3 0,0 1 1 16,0-6 0-16,0 0-2 0,0 0 2 15,0 2-2-15,0-1 1 0,0 1-2 16,0-1-2-16,0 1-8 0,0-1-9 0,0 1-40 16,0-1-119-16,-3-1-119 0</inkml:trace>
  <inkml:trace contextRef="#ctx0" brushRef="#br0" timeOffset="1842.86">3383 6741 79 0,'0'0'41'0,"0"0"8"0,0 0-2 16,0 0-11-16,0 0-14 0,0 0-9 15,0 0-7-15,0 0-1 0,0 0 3 0,0 0 5 16,-10 0 3-16,10 0-1 0,12-2 0 16,4 1-5-16,10-1-1 0,1 1 3 15,2-2-6-15,3 1-1 0,1 1 0 16,4-1-1-16,1 0 0 0,0 1-1 15,3-1-2-15,-4 2 2 0,5 0 1 16,-3 0-1-16,2 0 4 0,2 0-3 16,-1 0-2-16,-1 0-1 0,3-1 2 15,1-2 1-15,4 0 0 0,5-2 0 16,-2 1-1-16,7 0 1 0,-4-3-1 0,4 2 1 16,-2 0-1-16,-4-1 0 0,2 1 0 15,-1 2-2-15,-4 0 1 0,1 0-1 16,-2 0 1-16,3 0 3 0,0 0-1 15,5 0 1-15,-1 0-2 0,0 0-2 16,1-1 1-16,-2 1 0 0,6 1 0 0,-2-3 1 16,5 2 0-16,0-2-1 0,1 0 0 15,-1 0 1-15,1 2 0 16,-1-2 1-16,-2 1-2 0,-1-1 1 16,-2 0-1-16,0 2 0 0,-1 1-1 0,1 0-1 15,-2 2 0-15,7 0 0 0,2 0 0 16,-1 0-1-16,6 0 1 0,0 0 1 15,4 0 0-15,-3 0-1 0,1-1 1 16,-1 1-1-16,-3-2-1 0,-2 0 1 16,1 1 0-16,-3-1 0 0,-3 2 1 0,-1 0 1 15,-2 0-1-15,-1 0-1 0,0 0 1 16,0 3-1-16,-2-1 1 0,3 1-1 16,-1-1 1-16,4-2 1 0,-1 0-1 15,3 0 3-15,-1 0-4 0,-2-7 3 16,6 3 1-16,-2-2-1 0,0 0 0 15,0 0-1-15,4 0 0 0,-4 1 0 16,0 0 0-16,-1 2 3 0,0-1-2 16,-1-1-3-16,1 1 4 0,1-1-4 15,-1 2 3-15,-1 0-1 0,1 0 0 16,5 0-1-16,-1 0-1 0,-1 2 0 0,-1-1 0 16,-2 2 1-16,-3 0 0 0,-2 0-1 15,-4 0 3-15,-3 0-1 0,-3-1 0 16,-1-3 2-16,0 3 0 0,1-2 0 15,1 1 0-15,1 1-2 0,2-1 0 16,-1 1 0-16,-2 1-2 0,0 0 1 16,-3 0 1-16,-1 0-1 0,-4 0 0 15,-6 0 0-15,-3 0 1 0,-4 0 1 16,-7 0 1-16,-4 0 4 0,-6 0-1 0,2 0 1 16,0 0-2-16,-1-1-1 0,8-1-2 15,-6 0-2-15,5 2-1 0,0 0 0 16,-7 0 0-16,9 0 0 0,-9 0 1 15,0 0-1-15,0 0-1 0,-6 0 2 16,-1 0-1-16,-6 0 2 0,4-1-1 0,2 1 2 16,-1 0-3-16,-1 0 2 15,-4 0 0-15,0-2-1 0,0 2 2 16,3 0-1-16,-2 0 3 0,2 0-2 16,-2-1 2-16,1 1 1 0,-1 0 0 0,-1-2 1 15,0 2-1-15,2-1-3 0,-2-5-1 16,-2-5-1-16,-6-4-1 0,-5-3 0 15,-6 1-1-15,0 0 1 0,-7 1-1 16,0 0 0-16,3 2 0 0,1 4 1 16,6 2-2-16,3 1 0 0,-1 1 0 0,4 0 0 15,-6 0 1-15,9 1 0 0,2 3 1 16,1 1-2-16,4 1 0 0,-2-1-1 16,2 1-1-16,-1 0-2 0,-1 0-4 15,2 0 0-15,0 0 1 0,0 0 4 16,5 4 2-16,8 5 4 0,9 3 0 15,5-1-1-15,5 1 1 0,3-1-2 16,-1-1 1-16,3 0 0 0,-4 0 0 16,1-1 0-16,-3-1 1 0,-5 1-1 15,0-2 0-15,-7-2 0 0,-9-2-1 0,-3 0 0 16,-3 0-1-16,-1 0 1 0,0 6 0 16,-3 4 0-16,0 8 2 0,-6 8 3 15,-11 4-3-15,-9 2 2 0,-6 1-6 16,-10 4-7-16,-5-1-13 0,-7 2-36 15,-1 3-78-15,0-1-128 0</inkml:trace>
  <inkml:trace contextRef="#ctx0" brushRef="#br0" timeOffset="2962.81">2996 441 24 0,'0'0'30'0,"0"0"4"16,0 0 0-16,0 0-2 0,0 0-6 16,0 0-6-16,0 0-11 0,0 0-5 15,0 0-5-15,3-8-4 0,-3 8 3 16,-3 0-1-16,-3 2 3 0,-7 7 0 15,-4 5-2-15,1 1 3 0,-3 0-1 16,2 0 0-16,-1 2 4 0,1 0-4 16,1-2 1-16,0-1 1 0,3-5 1 15,6 1 0-15,-3-3-2 0,7-4 0 0,-3 4 2 16,5-4-2-16,-2 0 3 0,1 2 0 16,2-5 9-16,-1 0 7 0,1 0 7 15,0 0 2-15,0 0-5 0,0-8-7 16,7-5-5-16,6-4-2 0,3-3-2 15,3 2 1-15,-2-2-2 0,3 2 0 16,2 0-2-16,1 1 0 0,0 2 1 16,-1 1-3-16,-7 5-1 0,0 2 0 15,-6 2-3-15,-6 4-1 0,7-3 0 16,0 4-3-16,5 0 3 0,2 4 1 0,2 4 0 16,1 6 0-16,5 4-1 0,-1 5 0 15,-2 6 0-15,4 3 0 0,0 3-6 16,-3 6-3-16,-1 9-11 0,-2 9-43 15,-1 14-149-15</inkml:trace>
  <inkml:trace contextRef="#ctx0" brushRef="#br0" timeOffset="3577.96">737 2746 324 0,'0'0'48'16,"0"0"-7"-16,0 0-4 0,0 0-9 15,0 0-9-15,0 0-6 0,0 0-8 16,0 0-4-16,0 0-2 0,0 0-1 15,0-41 1-15,6 41 0 0,4 0 1 16,6 9 1-16,4 6-1 0,-4 5 2 16,1 5-2-16,-2 4 1 0,5 6-1 15,-2 6 0-15,2 5 1 0,-3 2 1 16,2 1-2-16,0-4 2 0,-2-2-3 0,-1-5 0 16,-3-6 1-16,0-6-1 0,0-5 7 15,-4-6-6-15,-2-8 5 0,-4-2-3 16,-3-5 5-16,0 0 7 0,0 0 5 15,4 0 3-15,2-5-10 0,3-13 0 16,2-14-11-16,-1-15 0 0,3-13 4 0,2-10-1 16,5-9 4-16,5 0-1 0,2 0 5 15,5 6-1-15,-6 5-5 16,-6 7 2-16,-7 8-8 0,-4 8 2 16,-5 10-1-16,2 12-5 0,-6 9-5 0,3 10-12 15,-3 4-20-15,0-2-23 0,0 4-42 16,3 13-82-16,1 9-42 0</inkml:trace>
  <inkml:trace contextRef="#ctx0" brushRef="#br0" timeOffset="4250.76">1699 3039 306 0,'0'0'38'15,"0"0"-8"-15,0 0-5 0,-15-114-3 0,15 67-1 16,3-5 4-16,3-4 3 0,3-5 2 16,-1-6-10-16,-2-5-4 0,0-9-5 15,-3-5-6-15,-2-5 5 0,-1 2-1 16,0 4-4-16,-3 7 1 0,-1 7-23 15,-2 8-1-15,1 7-1 0,0 4-2 0,-1 7 22 16,-1 2 2-16,4 5 1 16,-3 4-1-16,-1 3 1 0,0 5 2 15,1 3-2-15,3 7 0 0,-1 0-1 16,1 7 1-16,-1 5-3 0,4-1 0 0,0 5-2 16,-3-1-3-16,3 1 1 0,0-2-2 15,0 2-1-15,0-1-1 0,-3 1 2 16,0 0 2-16,-6 12 2 0,-5 8-1 15,-5 7 1-15,-1 2-1 0,-3 1 0 16,1 2 2-16,-4 0-2 0,-3-2 1 0,-3 1 1 16,-4-1-1-16,0 0 1 0,-3-1 19 15,4 0 0-15,2-2 0 0,1-4 3 16,2-3-19-16,1-5 0 16,7-6 0-16,5-1-3 0,8-2 0 0,5-5 0 15,1 2 1-15,3-3 3 0,-3 0 1 16,3 0 2-16,0 0 0 0,0-3-4 15,3-13-1-15,7-11-22 0,0-9 1 16,5-3 0-16,5-2-1 0,3-3 19 16,10-3 0-16,2-2 1 0,-3-1 0 0,-3 3 3 15,-6 3 1-15,-4 6-2 0,-5 6-2 16,1 10 0-16,-4 6-1 0,-8 7 0 16,4 3 0-16,-4 3-3 0,0 0 0 15,7 2 0-15,2 1 0 0,6 0 0 16,7 9 3-16,3 7-1 0,2 7 0 15,-1 6 1-15,3 7-2 0,-5 7-2 16,-4 8 1-16,-5 7-8 0,-4 9-8 16,2 4-69-16,3 4-140 0</inkml:trace>
  <inkml:trace contextRef="#ctx0" brushRef="#br0" timeOffset="5437.24">7982 7770 392 0,'0'0'46'0,"0"0"-13"16,0 0-4-16,0 0-12 0,0 0-4 16,0 0-5-16,0 0-4 0,32-89 1 15,-8 76-2-15,5 1-1 0,3 5-1 16,1 0-1-16,1 1-1 0,-1 3 1 0,2 1 1 16,-5-2-2-16,3 1 0 0,-2 0 0 15,-4 0-2-15,-7 0 2 0,-1 0-1 16,-9 2 1-16,-4-1 2 0,0 2 1 15,-6 0 3-15,0-2-1 0,0 2 0 16,1-1-2-16,1-1-2 0,-2-5 0 0,0-4-2 16,0 1 1-16,-5-6-1 0,-2 8 1 15,3-2 2-15,-4 3-1 0,4 2 1 16,-3-3-1-16,6 6 0 16,-2-1 1-16,0 0 0 0,3 3-1 0,-2-2 0 15,2 2-1-15,-1-2-1 0,-1 2-2 16,1-1-1-16,-1 1 1 0,1 0-1 15,-2 0 2-15,0 0 0 0,-1 9 1 16,3 8 1-16,-1 4 0 0,2 3 2 16,0 2-2-16,3 3 1 0,4 0 0 0,-3 1 1 15,2 0-1-15,-1 4 2 0,-1-2 3 16,-1 3-3-16,-3-2 1 0,0-1-3 16,0-2-1-16,0-3 0 0,0-2-1 15,0-8 1-15,0-1 0 0,-3 1-2 16,2 1 1-16,-2-1 0 0,0 0-3 0,1-5-1 15,1-2 0-15,-2 2-1 16,0-1 0-16,0 0 1 0,0-7 3 16,-2 2 1-16,2-3 0 0,-8 2 1 15,-3 0 0-15,-2-2 0 0,-7-1-2 0,0 0 2 16,-2-2-1-16,2 0 0 0,-3 0 2 16,2 0 2-16,-1-2-2 0,9 0 2 15,-3-1 1-15,0 1 1 16,5-1 2-16,-2 0 2 0,3 1 3 0,7 1-1 15,2 1 1-15,4 0-3 0,-2 0-7 16,2 0-4-16,-1 0-2 0,1 0 2 16,0-2 4-16,13-2 2 0,10-2 0 15,9-2-5-15,9 2 1 0,3 0-2 16,1 2-3-16,1-1-5 0,-4 0-8 0,-4 4-8 16,-1-2-17-16,-6 1-15 0,-12 1-22 15,-1-1-14-15,-6 2-33 0</inkml:trace>
  <inkml:trace contextRef="#ctx0" brushRef="#br0" timeOffset="6099.75">9032 7770 137 0,'0'0'40'0,"0"0"-1"16,0 0-1-16,0 0-6 0,0 0-6 16,0 0-10-16,0 0-4 0,0 0-4 0,0 0 1 15,0 0 0-15,98-64-1 0,-56 55 0 16,9 0 0-16,4-1 8 0,1-3 5 16,5 2-1-16,-5-1-1 0,3 2-10 15,-4 1-6-15,-4 1-1 0,-5 2-2 16,-7 0 1-16,-7 2-2 0,-9 1 2 15,-5-1-1-15,-7 3 2 0,-8-1 2 16,4 2-1-16,-7 0 2 0,3-3 0 16,2 2-1-16,-1-1 1 0,3-4-2 15,-4 3 1-15,-2 0-1 0,2-6 1 0,-1 4-1 16,-2 0-1-16,0-6 1 0,0-1-3 16,-5-2 1-16,-6-4-1 0,2 1-1 15,-4 4 1-15,-1-1-1 0,-2-1 2 16,-4 1-1-16,-2-2 1 0,0 1-2 15,-1 2 1-15,-3-1 0 0,3 4 0 16,5-1 1-16,3 5-1 0,0 0-1 16,9 1 1-16,1 4 0 0,-4-4 1 15,5 4-1-15,-1-1-1 0,2 1-2 16,3 1-2-16,0-2-3 0,0 2-1 0,0 0 1 16,0 0 5-16,0 0 1 0,9 8 2 15,7 2 2-15,4 2-2 0,5 0 2 16,2-1-1-16,2 1-1 0,4-1 2 15,2 1-1-15,3 0-2 0,-2 2 1 16,6 1-5-16,-5 0 3 0,1 0 0 0,-5 2 0 16,-4 0 0-16,-3-2 1 0,-4 0-1 15,-9-5 2-15,0 0-1 16,-6-4 1-16,-4-3 1 0,0 0-1 16,-3-3 5-16,0 0 3 0,0 5 2 0,0 5 2 15,-10 4-3-15,-12 4-4 0,-7 2-1 16,-11-2-3-16,-11 4-2 0,-11 0-1 15,-6 1-10-15,-6 3-34 0,-8 0-137 16,1 1-54-16</inkml:trace>
  <inkml:trace contextRef="#ctx0" brushRef="#br0" timeOffset="7216.99">3184 9713 214 0,'0'0'68'0,"0"0"0"16,0 0-12-16,10-38-13 0,-10 38-17 16,0-1-14-16,0 1-11 0,0-2-9 15,0 1-4-15,0 1 1 16,0 1 3-16,0 14 7 0,-3 11 1 0,-7 12 1 15,1 3 2-15,-5 6 0 0,-5 3 0 0,-1 3-1 16,-1 4-2-16,-3-2-1 16,-2 3-1-16,3 0 1 0,0-5-3 15,2-3 3-15,4-8-2 0,4-7 1 16,4-11-1-16,2-6 1 0,4-10 1 0,2-3 3 16,-2 0 6-16,3-5 4 0,0 0-1 15,0-11-1-15,7-12-5 0,3-11-3 16,6-14 3-16,0-8 2 0,3-8-2 15,1-4 0-15,0-3-2 0,1-5-3 16,2-3-2-16,-2 0 3 0,-3-1 3 0,-1 3 4 16,-2 7 1-16,-1 7-3 15,-2 9-2-15,-2 10 1 0,1 7 1 16,-5 14 1-16,0 6 0 0,-3 7-2 16,0 5-1-16,1 2-3 0,-4 3-4 0,0 0-2 15,3 0-2-15,4 2 3 0,2 10 1 16,5 7 2-16,-2 8-1 0,1 6 2 15,0 5-2-15,0 7 2 0,0 4 0 16,-3 4-1-16,0 3 0 0,0 3 0 16,-1 1 6-16,1-1-3 0,0 0 2 0,2 0-3 15,-2-3-4-15,3-1 2 0,-3-3-1 16,2-2 1-16,-1-3-1 0,2-2 1 16,0-5-3-16,-3-3 2 0,-1-5-1 15,1-2-1-15,-1-8-2 0,-5-5-1 16,-1-2-8-16,-3-4-21 0,0 1-26 15,0 6-39-15,0-4-57 0</inkml:trace>
  <inkml:trace contextRef="#ctx0" brushRef="#br0" timeOffset="7879.58">3129 10174 483 0,'0'0'21'0,"0"0"-12"0,0 0-8 16,0 0-4-16,0 0-3 0,0 0 1 16,0 0-4-16,84-68-1 0,-61 66 0 15,3 1 4-15,1 1-2 0,-1 0 3 16,-2 0 4-16,-1 0-2 0,-2-2 2 0,1-2 2 16,0-4 3-16,-2-2 2 0,6-4 2 15,0-2 1-15,0-4 0 0,7-2 2 16,-1-2 1-16,4 0-3 0,-1 0 3 15,-2 1-5-15,-2 3-7 0,-4 3 4 16,-1 5-7-16,-4 3 2 0,1 6-1 0,3 3 1 16,-3 5 6-16,-1 10-5 0,1 7 3 15,0 7-2-15,-3 6-3 16,-4 3 2-16,-3 4-2 0,-4 4 1 16,-6-1-4-16,-3-3 3 0,0-6 1 0,-6-5 3 15,0-13 3-15,-4-6 2 0,-3-9-1 16,-4-3 0-16,-6-5-1 0,7-11-3 15,-1-5-4-15,6-6-2 0,4-1-5 16,7-4-1-16,3 2 2 0,10 0-3 16,7-1 4-16,6 2 1 0,3 2 3 0,3 2 2 15,0 4 2-15,-3 5-2 0,-2 1 3 16,5 1-2-16,-2 1-1 0,2 1 4 16,1 2-3-16,1 0 5 0,-4 3 1 15,2-1-2-15,-6 2 0 0,-7 2-1 16,-2 1-1-16,-7 0 0 0,2 1 0 15,-2-1 2-15,-6 2-2 0,1 1 0 16,-5 0 0-16,0 0 0 0,0 0-1 16,0 0-1-16,0 0-2 0,-3 6-1 15,-13 10 5-15,-9 7-3 0,-7 6 5 0,-4 5-3 16,3 1-2-16,0 1 3 16,5 1-3-16,8 2 2 0,4-1-2 15,6-2 1-15,10-1-1 0,0-3 4 16,12-5 1-16,11-4 2 0,13-7 0 0,13-6 1 15,13-7-4-15,9-3-1 0,4-11-3 16,2-4-4-16,-5-2-4 0,-7 1-14 16,-11 0-33-16,-8 5-52 0,-13-3-125 15</inkml:trace>
  <inkml:trace contextRef="#ctx0" brushRef="#br0" timeOffset="8916.7">5775 9592 103 0,'0'0'2'15,"0"0"1"-15,-85-8 3 0,50 9 2 0,2 10-2 16,-3 4-2-16,7 3 2 16,3 5-2-16,3 3 1 0,4 2-1 0,4 3-1 15,3 1 1-15,3 5 1 0,3 0 1 16,3 5 2-16,3-2-1 0,0 2 1 15,9-3-2-15,1-3-1 0,7-4 1 16,-1-3 0-16,3-6 3 0,4-5-1 0,3-6 1 16,3-6-2-16,4-6-2 15,5-1-4-15,4-11-3 0,1-8-3 16,-1-6-2-16,0-4 0 0,-3-7 0 0,-3-4 1 16,-4-4 0-16,-3-5 0 0,-6-3-1 15,-1-5 0-15,-5-2 1 0,-4-2 4 16,-1 3 8-16,-5 1 11 0,-3 7 8 15,-2 7 7-15,-2 7-1 0,0 13-5 16,0 11-3-16,0 7-9 0,0 6-8 0,0-2-9 16,0 2-5-16,-6 0-1 15,-1 15 5-15,-3 11 0 0,-2 15 1 0,6 7 2 16,0 10-2-16,2 3 2 16,0 3 1-16,1-2 0 0,0 0 3 0,0-1-1 15,-1-2 0-15,1-4-3 0,0-5-1 16,0-3-1-16,3-8-2 0,0-5 2 15,0-11-1-15,0-10 1 0,0-7 7 16,0-6 0-16,0 0 9 0,0 0-1 16,7 0-1-16,5-11-4 0,11-8-4 0,6-12-1 15,0-1-1-15,0-3 1 0,0 1 2 16,-2-1 0-16,-2 4 1 0,-2 2-4 16,0 4-1-16,-3 3-1 0,-7 9-5 15,-1 1 0-15,-5 6-2 0,-3 2-4 16,1 3-3-16,-2 1-2 0,4 0 7 15,2 11 1-15,2 7 6 0,-5 5 3 16,0 4-1-16,-3 5 3 0,1 3-3 16,2-1 1-16,-2 3-1 0,6-3-1 15,3-4 1-15,2-3 3 0,2-6-1 0,2-4-1 16,1-8 0-16,3-4-2 0,-1-5 2 16,4-6 2-16,0-11-1 0,0-4 3 15,3-5 2-15,-2-3-1 16,1-1 4-16,-2 1-1 0,-1 0 0 0,-2 3-2 15,-3 1-1-15,-4 3-2 0,-2 1-2 16,1 4-6-16,-8 5-4 0,6 3-4 16,-7 4-4-16,-2 2-3 0,5 2-4 15,2 1-1-15,1 1 0 0,4 9 6 16,-9 3 1-16,3 6 5 0,-4 2-13 0,5 3-16 16,3 0-25-16</inkml:trace>
  <inkml:trace contextRef="#ctx0" brushRef="#br0" timeOffset="9317.49">7327 9945 294 0,'0'0'40'0,"0"0"-9"0,0 0-7 16,-25-97-9-16,11 77-5 16,-5 3-7-16,-1 4-3 0,-2 2-2 0,-4 4 0 15,3 3 0-15,-3 3-2 0,0 1 2 16,1 3-1-16,1 8-1 0,-1 1 0 15,2 3 0-15,1 4 1 0,2 3 2 16,3 3-2-16,2 2 3 0,2 1-3 16,6 0-2-16,4-2 2 0,3-2-1 0,0-3 3 15,6-3 2-15,5-1 1 0,1-5 1 16,7-3 2-16,1-4-1 0,2-5-2 16,2 0 1-16,2-6 0 0,-1-6-1 15,0-2 3-15,-1-2 1 0,-2-3-2 16,-2-1 3-16,0-1-1 0,-4 0 3 0,0 0-2 15,-4-1 5-15,-1 3 2 16,-5 3-4-16,0 3 2 0,-3 5-6 16,-2 4-1-16,2-1-5 0,-3 5 0 15,0-2-6-15,0 2-2 0,6 0 5 0,1 4-3 16,2 8 4-16,2 7-2 0,-1 5-4 16,1 1-1-16,-4 2-9 0,4 4-10 15,-2-2-38-15,1 1-57 16,0-1-81-16</inkml:trace>
  <inkml:trace contextRef="#ctx0" brushRef="#br0" timeOffset="10720.24">7635 9793 158 0,'0'0'7'16,"0"0"-1"-16,0 0 0 0,0 0 0 16,81-17-1-16,-56 28 0 0,-2 3 1 15,-3 6 2-15,-3 6-1 0,-1 4 0 0,-3 5 0 16,-3 1-4-16,-3 2-1 0,-4 0-2 16,-1-3-1-16,-2-3 0 15,0-9 1-15,0-9 4 0,0-9 8 16,0-5 3-16,0 0 2 0,0 0-4 0,-5 0-7 15,1-12-2-15,1-8 0 0,3-8-1 16,0-4-2-16,12-3-2 0,6 1-8 16,6 2-6-16,5 2-2 0,1 3 0 15,2 4 6-15,3 2 5 0,-1 4 3 16,1 3 3-16,-2 6-2 0,3 3 0 0,-1 2-1 16,3 3-1-16,-2 0-1 0,1 0 3 15,-2 1 1-15,-2 2 3 0,-2-1 3 16,-4-2 4-16,-8 0 2 0,0 0 2 15,-9 0 3-15,3-2 2 0,-3 1 3 16,-4-4 0-16,4 1 2 0,-7 1-4 0,0-8-3 16,-3 5-2-16,0-7-1 0,0-4-3 15,-6 2-2-15,-1 0-2 16,-2 2-3-16,-1 4-3 0,-6 3-2 16,-3 0-2-16,-4 6 2 0,-3 0-1 0,-3 4 1 15,-1 9-1-15,-5 4 1 0,3 2 2 16,-1 2-1-16,1 4 0 0,5-1 0 15,4-1 1-15,1-1-3 0,12-6 3 16,1-1-3-16,6-4 0 0,3-1 4 16,0 5 0-16,3-3 7 0,3-1 3 0,6-5 1 15,6-5 1-15,5-1-4 0,9-4-3 16,1-8-4-16,4-3 2 0,0-5-3 16,-2-1-2-16,1-4 4 0,-6 1 0 15,-5 1 6-15,-3 1 2 0,-4 4 2 16,-7 4-1-16,-7 4-1 0,-1 7-2 0,-3 3-3 15,0-1-7-15,0 1-5 16,3 0-4-16,-2-1-1 0,1 1 0 16,2 0 5-16,2 9 2 0,1 7 0 15,3 4-2-15,0 1-1 0,5 0-3 0,-1-2-1 16,4-2 4-16,0-4-5 0,-2-2 1 16,3-2-1-16,-1-3 1 0,3-3 7 15,2-3 2-15,3 0 1 16,0-4 1-16,-1-6-2 0,-2-2-1 0,-1-1 8 15,-5-4-5-15,-1-1 5 0,-4-2 2 16,-4 0-4-16,-1 5 5 0,-5-2 0 16,-2 0-1-16,-3 1-3 0,-10-4 0 15,1 5 1-15,2 6-4 0,-3 1-1 16,3 6-2-16,0 2-3 0,-7 0 1 0,1 4-1 16,-2 8 1-16,3 5 1 0,3 4-1 15,3 3 1-15,1 5-1 0,5 1 1 16,3 4 4-16,0-1-3 0,10 0 2 15,1-1-1-15,5-4-2 0,2-2 2 16,3-6 1-16,2-4-1 0,4-4 1 0,0-6-3 16,8-6-5-16,2 0-7 0,4-11-11 15,1-5-16-15,1-8-13 16,-1-7-5-16,4-5 12 0,-2-7 19 16,-2-7 23-16,-2-6 18 0,-2-8 5 0,-4-6 10 15,-3-2 0-15,-4-3 2 0,-5 3 3 16,-8 0-2-16,-3 5 3 0,-7 2 4 15,-4 4 7-15,0 5 3 0,-4 6-4 16,-2 9-11-16,3 12-11 0,-3 8-11 16,3 9-6-16,3 7-5 0,-1 1-8 0,-1 4 2 15,-1 12-2-15,-1 12 4 0,-3 13 3 16,1 11-2-16,0 7 4 0,2 6-3 16,1 2 3-16,-4 3-3 0,4 1-2 15,-3 2 1-15,-3 1-1 0,-1 3-3 16,-3-4-6-16,2 0-4 0,-2-6-15 0,3-3-17 15,-2-3-30-15,-1-3-87 0</inkml:trace>
  <inkml:trace contextRef="#ctx0" brushRef="#br0" timeOffset="10932.6">9107 9487 586 0,'0'0'14'0,"0"0"-12"15,0 0-3-15,0 0-1 0,101-49-2 16,-62 49-3-16,3 0-5 0,6 11-3 0,-2 4-10 16,-1 5-23-16,4 4-29 0,-4 3-60 15,0 3-89-15</inkml:trace>
  <inkml:trace contextRef="#ctx0" brushRef="#br0" timeOffset="11678.17">9723 9637 209 0,'0'0'22'15,"0"0"-1"-15,0 0-1 0,0 0-1 16,0 0-3-16,0 0 1 0,0 0-1 15,80-68-3-15,-63 54-2 0,-1 1-5 16,4-1-4-16,2-3-1 0,-2-1-1 16,2-2 0-16,-1-1 0 0,-2 0 2 0,-3-2-1 15,-1 0 2-15,-4 1-1 0,-4-2 1 16,-2 8 3-16,-2-4 2 0,-3 2 0 16,0 6 1-16,0-7-3 0,0 9-4 15,-5 4-5-15,-1-2-4 0,-5 8-2 16,-11 0 1-16,-2 16 4 0,-10 5 1 0,-2 9 3 15,3 5-2-15,1 4 1 0,0 4-1 16,5 3 1-16,4-1-1 16,4 0-1-16,7-1-1 0,5-4 2 15,3-2 0-15,4-6 0 0,1-3 1 0,8-5 1 16,4-5 1-16,3-3 4 16,4-7 2-16,0-3 1 0,5-5 2 0,4-1-2 15,4-5 0-15,2-6-1 16,4-6-3-16,0-2 1 0,-2-4 1 0,-2-3-1 15,-6-2 3-15,1 1 2 0,-5-1 3 16,-6 0 3-16,1 2 3 0,-4 3 2 16,-6 2-4-16,-1 8-1 0,-5 3-3 15,-1 7-5-15,-3 3-3 0,0-1-5 16,0 1-6-16,2 0-2 0,0-2-3 0,0 2 2 16,-1 0 2-16,6 11 4 0,-1 9 1 15,3 4 2-15,1 3-1 0,0 2-1 16,2-1 0-16,2-3-1 0,2-2 1 15,1-1 3-15,2-4-1 0,3-3 0 16,1-3-1-16,3-3 0 0,-3-3 0 0,2-3-2 16,2-3 0-16,-1 0-3 0,2-3 0 15,1-6-2-15,0-2-4 0,-2-2-2 16,-1-2 0-16,-7-2 2 16,1-1 2-16,-5-4 5 0,-4 0 0 0,-2-5 3 15,-5 2 2-15,-1-2 0 0,-1-1 2 16,-1 9 0-16,-1 2 3 0,0 5-2 15,0 6-1-15,0 1-4 0,0 5-6 16,0-1-5-16,0 1-2 0,0 0 2 16,0 0 5-16,0 10 5 0,2 8 0 0,-1 8-1 15,-1 5-2-15,0-1 2 0,0 2-3 16,0-4-4-16,-3 1-2 0,-1-3-11 16,-1-3-20-16,2-6-31 0,-1-2-102 15</inkml:trace>
  <inkml:trace contextRef="#ctx0" brushRef="#br0" timeOffset="11817.18">10771 9204 376 0,'0'0'-1'0,"0"0"-11"0,0 0-18 15,0 0-11-15,0 0-12 0,0 0-35 16</inkml:trace>
  <inkml:trace contextRef="#ctx0" brushRef="#br0" timeOffset="12236.53">10899 9646 456 0,'0'0'16'0,"0"0"-1"0,102-115-4 15,-68 74-4-15,-4 0 0 0,-1 3-5 16,-6 2-2-16,-6 2-3 0,-4 5-3 15,-5 10-7-15,-8 0-10 0,0 6-13 16,-5 5-5-16,-8 1 1 0,-10 7 8 0,0 3 13 16,-7 9 3-16,2 3 5 0,4 5-1 15,6-1 3-15,4 2 3 16,7 2 4-16,5 1 2 0,2-1 3 16,9 2 2-16,5-3 1 0,2 0-1 0,3-1-1 15,-2 0 1-15,-1-3-1 0,1 2 1 16,-3-1 0-16,0-1 1 0,-1 1-2 15,2-1-2-15,-3 0-1 0,0 1-1 16,1-1 1-16,-4-1 1 0,1-2 2 16,1 0-1-16,-2-3 1 0,0-1-1 0,-3-5 1 15,-1 0-2-15,-2-3 3 0,0 0 1 16,0 0 3-16,-3-3 5 0,0 0 4 16,0 0 3-16,0 0-6 0,0 0-3 15,-14 0-4-15,-5 0-1 0,-7-1 0 16,-2-2-5-16,2 0-2 0,2 0-6 15,2 1-6-15,3 2-6 0,3 0-13 16,8 0-36-16,3 0-51 0,1 2-77 16</inkml:trace>
  <inkml:trace contextRef="#ctx0" brushRef="#br0" timeOffset="12496.4">11549 8861 489 0,'0'0'28'0,"0"0"-15"0,0 0-6 16,0 0 1-16,0 0-1 0,0 0-4 15,0 0-5-15,0 0-3 0,0 0 1 16,0 0 1-16,54 5 2 0,-41 42-2 0,0 8-1 16,-3 4 0-16,2 3 3 0,-4 2-2 15,-5 0 0-15,-3 1-1 0,0-3-2 16,-7 0-4-16,-5-3-3 0,-2-2-3 15,-3-7 0-15,-1-8-8 0,4-5-1 16,-1-9-9-16,2-3-4 0,6-10-17 0,1-5-30 16,5-5-29-16</inkml:trace>
  <inkml:trace contextRef="#ctx0" brushRef="#br0" timeOffset="12878.11">11363 9443 310 0,'0'0'34'0,"0"0"-15"0,0 0-12 0,0 0-3 16,0 0 0-16,0 0 0 0,0 0 3 0,0 0 0 15,85-18-4-15,-44 18 1 0,1 0-2 16,2 0-1-16,0 0 0 0,-4 0 0 16,-4-2 3-16,-4-1 0 15,-3-3 3-15,-7-2 0 0,0-1 1 0,-5 0-3 16,-4-3 4-16,-3 0 1 0,-1 1-1 0,-5-3 3 15,-1 6 0-15,-2-5 0 16,1 1 1-16,-2-3-2 0,0 1-1 16,0 2-3-16,0-2 0 0,-2 9-1 15,2 0-4-15,0 5 0 0,-1-2-2 0,1 2-3 16,0-1-3-16,0 1 2 0,0-2-1 16,0 2 3-16,0 2 1 0,0 11 0 15,6 7 0-15,3 6-1 16,0 1 1-16,-1 2-1 0,-2 0-3 0,-3 2 1 15,-3-1-2-15,0 0-3 0,-3-1-2 16,-3-3-5-16,-3-2-10 0,1-1-20 16,2-8-38-16,1 2-58 0</inkml:trace>
  <inkml:trace contextRef="#ctx0" brushRef="#br0" timeOffset="13032.94">12009 8911 476 0,'0'0'0'16,"0"0"-14"-16,0 0-6 0,0 0-1 15,0 0 0-15,0 0-4 0,0 0-27 16,0 0-36-16,-33 108-50 0</inkml:trace>
  <inkml:trace contextRef="#ctx0" brushRef="#br0" timeOffset="13252.39">12252 9222 286 0,'0'0'36'0,"0"0"-7"15,0 0-13-15,0 0-3 0,-23-84-4 16,3 73-2-16,-5 3-1 16,-1 6 0-16,-1 2 2 0,-2 0 0 0,0 7 1 15,1 5 0-15,1 5 2 0,8 2-4 16,2 4 3-16,5 4-5 0,4 5-3 0,6 2 2 15,2 4-5-15,10 1 1 16,8 2-3-16,5 3-7 0,6 3-9 16,5 0-25-16,3 1-67 0,4-6-106 15</inkml:trace>
  <inkml:trace contextRef="#ctx0" brushRef="#br0" timeOffset="13599.78">12372 9587 446 0,'0'0'31'0,"33"-90"-3"16,-10 45-3-16,1-2-5 0,2 1 0 15,1 1-8-15,4 2-5 0,-1 1-2 16,2 1-8-16,-3 4 0 0,-3 4 1 0,-3 3-5 16,-6 5 1-16,-4 9-2 0,-6 7-2 15,-4 6-7-15,-3 3-4 0,0-2-1 16,0 2 4-16,-4 14 4 0,-10 8 3 15,-7 10-1-15,0 2-1 0,-1-1-4 16,6 0 4-16,3 1 2 0,6-4 3 0,4 2 2 16,3-1-1-16,4-3 2 0,9 2 2 15,3 1-1-15,6-2 3 16,4 0 1-16,3-1 3 0,0 0 1 16,7-1 4-16,-3-1 5 0,3-3-1 0,-4-4 4 15,0-1-1-15,-6-1-5 0,-7-2-2 16,-5-5-3-16,-11 2-2 0,-10 3 1 15,-27 1-6-15,-23 8-29 0,-27-3-95 16,-22-2-98-16</inkml:trace>
  <inkml:trace contextRef="#ctx0" brushRef="#br0" timeOffset="22037.73">3843 4138 63 0,'0'0'21'16,"0"0"-1"-16,0 0-2 0,0 0 1 0,0 0 0 16,0 0-2-16,0 0 6 0,0 0-2 15,0 0 0-15,-30-2-1 0,28 1-2 16,1 1-4-16,-2 0-2 0,3 0-1 15,-3-2 2-15,3 2-2 0,-4 0 1 16,4-2 1-16,-1 2 1 0,-1 0 0 0,1-1 2 16,-1 1-2-16,1-2 1 0,-1 2-2 15,1-1 0-15,-1 1 0 16,1-2-1-16,-2 1 2 0,3 0-1 16,-3-1-2-16,3 1-1 0,-3-1-2 0,3 0-1 15,-3 1-3-15,3-1 0 0,0 1-2 16,-1-1 2-16,1 1-2 0,-3 1 0 15,3-2 0-15,-1 2-1 0,1-1 1 16,-2 1-1-16,2-2-1 0,-1 2 0 16,1-1-1-16,0 1 0 0,0 0 0 0,-2-2 0 15,2 2-1-15,0 0-1 0,0-1-1 16,0 1 2-16,0 0 1 0,0 0-1 16,0 0 2-16,0 0-1 0,0 0 0 15,0 0 1-15,3 1-1 0,4 5 0 16,2 5 2-16,-3-5 0 0,3 5-1 0,-4-5 0 15,4 0-1-15,0 3 1 16,-5-3-1-16,7 5 1 0,-2-1 0 16,-3-4-1-16,6 5 1 0,-1-1 0 15,-2 0 1-15,1 0-2 0,1 1 1 0,0-2 0 16,-4 3 0-16,4-1 0 0,-3 0 0 16,-1 0 1-16,3 0-2 15,-3 1 2-15,-1-1-2 0,3-1 1 16,-3-2 1-16,2 4-1 0,-1-1 0 0,-1-4 0 15,3 4 0-15,-2-5 0 0,0 2 0 16,2 1 0-16,-3-2 0 0,4 3 0 16,-6-6 0-16,-1-1 0 0,3 3 0 15,-3-3 0-15,3 5 2 0,1-2-2 16,-3 2 0-16,2-3 1 0,0 3-1 0,0-2 0 16,2 2-1-16,1 1 1 0,-3-3 0 15,4 3 6-15,0 2-6 0,-3-4 7 16,2 4-7-16,1-2 0 0,-6-3 1 15,8 3-1-15,-6-4 1 0,-3-2-2 16,2 0 2-16,-2-2-2 0,0 2 1 0,0 0 1 16,4 4-1-16,-2-4 1 15,2 2 0-15,6 3 0 0,-3 0 0 0,7 1 0 16,-2-2 0-16,-1 1 1 16,-2-3-1-16,2 1 0 0,-2-2 2 0,-2-1-3 15,4 3 1-15,-5-1 0 0,0-2-1 16,1 2 1-16,-3-3 0 0,2 3 0 15,-5-3 0-15,6 1-1 0,-6-2 1 16,7 2-1-16,3 2 2 0,-4-2-2 16,3 0 2-16,-1 0-1 0,-2 0 0 0,7 0-1 15,-7 0 0-15,5 0 1 0,-4-1 0 16,1 1-1-16,-2-2 1 0,0 1-1 16,2 0 0-16,-1 0 0 0,-2 0 1 15,1-1 0-15,-1 1 0 0,4-1 1 16,-3 1-2-16,4-2 0 0,4 1 0 15,-5 1 0-15,4-1 0 0,-1 1 0 16,-4-1 0-16,5 2 0 0,-7-1 0 16,2 0 0-16,-1-1-2 0,2 1 2 15,3-1 0-15,-3 0 2 0,6 2-1 0,-3-1-1 16,3-1 0-16,-2 3 0 0,2-3-1 16,1-1 1-16,-4 2 0 0,6-2 0 15,-6 1 0-15,-5-1 1 16,4 0 0-16,-4 0 0 0,2 0-1 0,-1 0 0 15,1 0 0-15,-3 0 1 0,3 2 0 16,-3-2-1-16,3 0 1 0,6 0-1 16,-6 0 0-16,7 0 0 0,0 0 0 15,-1 0 0-15,6 0 0 0,-8 0 1 16,2 0-2-16,-5-2 1 0,-2 2 1 0,2-1-1 16,-8 1 0-16,6-2 1 0,-6 2-1 15,-1 0 1-15,7-1 0 0,-6 1-2 16,4-2 1-16,3 2 1 0,-3-2-1 15,10-1 1-15,2 2-1 0,3-3 0 16,-1 1 0-16,-1-1-1 0,-7 3 1 0,4-1 0 16,-1 1 0-16,-4-1 0 0,5 2 0 15,-3-1 0-15,-4-1-1 0,5 1 1 16,-7 1 0-16,2-2 0 16,6-1 1-16,-3 2-1 0,7-4 0 0,-3 2 0 15,-1-1 0-15,1-1 0 0,0-1-1 16,-1 2 2-16,0-4-1 0,4 2 1 15,-4 0 0-15,3-1-1 0,-1 2 0 16,-9 2 0-16,5-2 0 0,-2 0 0 16,-5 2 0-16,7-3 0 0,-1 0 0 0,0 0 1 15,6-2-1-15,-3 1 1 0,2-1 0 16,2-1-1-16,-1 0-1 0,1 0 1 16,2-2-1-16,-1 2 2 0,1-1-1 15,0-1-3-15,2 0 3 0,-1 1-4 16,-1 0 4-16,-1 2-1 0,-2-2 1 15,0 3 0-15,-2-3-1 0,-1 3 1 16,1-2 0-16,0 2 1 0,2-3-1 16,1 1 1-16,0 0-1 0,3 0 0 15,0 0 1-15,-1 0-1 0,-2 1 1 0,0-1-1 16,0 0 0-16,-4 0 0 0,3 0-1 16,-2 1 2-16,-1-1 0 0,1-2-1 15,-1 2 1-15,1-3 0 16,0 2-1-16,1-4 1 0,0 2 0 0,2-3-1 15,2 1 0-15,1-1 0 0,-1 0-1 16,1 0 2-16,-2 1-2 0,2 1 1 16,0 1 1-16,-4 1 0 0,4-1-1 15,-3 2 1-15,3 0-2 0,-3-1 2 16,-4 0-2-16,4 1 2 0,-4-1 0 0,0 0 0 16,-2-1 2-16,5 0-3 0,-2-2 0 15,3 1 0-15,3-1 0 0,-4 2 0 16,4 0 1-16,-3-1-2 0,3 2 1 15,-3 0 0-15,-1-2 0 0,4 1 0 16,-3 2 0-16,3-2 0 0,-4 1 0 16,1-1-4-16,0 1 3 0,-3-1-3 0,-1 2 4 15,1-2 1-15,2-2-1 16,0 1 0-16,2-2-1 0,4 0 3 16,2 0-2-16,2-3 1 0,0-1-1 0,-2 0 1 15,-1-2-1-15,1 1 0 0,-2 2-1 16,-2 1 1-16,-3 0-1 0,0 2 1 15,-1 0-1-15,-3 0 2 0,1 0 0 16,0 0 0-16,3-2 1 0,2-1 1 16,1 1-3-16,0 0 0 0,1-1 0 0,1 1 0 15,-1-3 0-15,2 2 0 0,0-1 0 16,1-3 2-16,1 2-2 0,2-1 2 16,-1 0-2-16,1 0 1 0,-1 1-1 15,-3 0-5-15,-3 4 5 0,-3-1-6 16,-1 2 6-16,1 1 1 0,-4 0-1 15,4-1 0-15,0 0 0 0,3-2 0 16,3-1 0-16,1 0 0 0,2-2 0 16,4-1 0-16,-1 0 0 0,3-4 1 15,-2 1-1-15,1-3 1 0,-2 1-1 0,1 0 3 16,-1 0-3-16,-2 4 1 0,-2 2 0 16,-2 0 1-16,-5 2-2 0,2 1 1 15,-4 0 0-15,4-1-1 0,0 0 0 16,1-1 1-16,2-1-1 0,0-2-1 15,3 0-4-15,3-4-4 0,1 0 5 16,2-1-4-16,-1-1 7 0,-2 4 2 16,-2 1-2-16,-4 3 2 0,-2 2 0 15,-2 2 0-15,-2 2-1 0,-3 0 1 16,-2 2 0-16,-1 2-1 0,-5 2 1 0,-1-1 1 16,-1 0-1-16,1-2-1 0,3-1-1 15,-4 4 1-15,0-1-1 0,0-1 2 16,-1-1-1-16,4 0 1 0,-3 2 1 15,-4 3 0-15,-3 3 1 0,1 2 2 16,-4 1 2-16,0 0-1 0,0 0 0 0,2 0-1 16,-1-2-2-16,1 1-1 15,-2-1-3-15,2 2-4 0,-2-1-6 16,0 1-14-16,0 0-42 0,0 0-104 16,-4 0-99-16</inkml:trace>
  <inkml:trace contextRef="#ctx0" brushRef="#br0" timeOffset="23276.52">3820 4182 18 0,'0'0'25'16,"0"0"5"-16,0 0 1 0,0 0-2 16,0 0 1-16,0 0-1 0,0 0-2 15,0 0-1-15,0 0-3 0,-16-5-3 16,16 3-6-16,-4 2-1 0,4-1-2 15,-1 1 0-15,-1 0 1 0,1-1-2 16,-1 1 3-16,1-2-3 0,-1 1 2 0,1-1 1 16,-1 0 2-16,1 1 1 15,-2-1-2-15,3 1 1 0,-3-1-2 16,3 1 0-16,-3-1 0 0,0-2-3 0,2-1-2 16,-2 0-1-16,2 3 0 0,-1-3-1 15,1 0 2-15,-1 1-3 0,1 0-1 16,-1-3 0-16,1 3 0 0,-2-1 0 15,3 1 0-15,-3-3 0 0,3 3 1 16,-3 0-1-16,2-6 0 0,-1 6 0 0,1-1 0 16,-1 1 2-16,-1-1-2 15,1 1 0-15,-1-1 1 0,-3-4-2 16,6 5 0-16,-3-1 1 0,0-3-3 0,0 4 1 16,-1-4 0-16,-2 1-1 0,2 2 1 15,4 2-2-15,-3-2 2 0,0 3-2 16,0-3 1-16,-1-3 0 0,2 5-1 15,-1 0 1-15,2 0 0 0,-2-2 1 16,0 3-1-16,0-3 0 0,3 2 0 16,0 3-2-16,-2-2 2 0,2 2-1 0,-2-1 1 15,1-1-1-15,-1 1 1 16,1-1-2-16,-1 1 1 0,1-1 0 0,-1 1 0 16,1-1 0-16,-2 1 1 0,3-1 0 15,-3 1 0-15,3-1-1 0,0 0 0 16,0 1 0-16,-3 0 0 0,3-1-1 0,0 1 1 15,-1-1-1-15,1 1 1 16,-2-1 0-16,2 0 0 0,-1 1-1 16,1-1-1-16,-2 1-3 0,2-1-6 15,-1 2-12-15,1-1-34 0,0 0-47 0,0-2-92 16,1-1-50-16</inkml:trace>
  <inkml:trace contextRef="#ctx0" brushRef="#br0" timeOffset="33748.03">4970 2650 13 0,'0'0'15'0,"0"0"-9"0,0 0 2 16,0 0 4-16,0 0-9 0,0 0 7 16,0 0 1-16,-12-80 3 0,11 75 0 15,-1-1 0-15,2 2-2 0,0 4-2 16,-1-2-7-16,1 2 0 0,0-2-3 15,-2 1-1-15,2-1-3 0,-1 2-1 16,1-1 8-16,-2 1-8 0,2-2 2 16,0 2 2-16,0 0-7 0,0-1 8 0,0 1 1 15,0-2 0-15,0 2 1 0,0 0 0 16,0 0-2-16,0 0 2 0,0 0 7 16,0 0-7-16,0 3 7 0,0 8-7 15,3 4-2-15,2 5 11 0,-2 1-13 16,1 0 12-16,-1 1-12 0,3 2 1 0,1 2 0 15,-1 3 0-15,-2 3-1 16,3 2-1-16,-1 7 3 0,1 2-1 16,-1 3 5-16,0-1-2 0,0-1 0 15,-2-1-1-15,0-4-1 0,-1 0 0 0,0-1 3 16,0 2 0-16,-2-2 0 0,2-2-2 16,0-1-2-16,0-2 1 0,0-2 0 15,0-2 1-15,-3-2-1 0,3 0 0 16,2-1 0-16,-3 1-2 0,1-1-2 15,-2 2 0-15,-1-1 2 0,2-3 0 16,-2-4 2-16,0-1-2 0,0-6 0 16,0 1 2-16,0-1 0 0,1 1 0 15,-1 2 0-15,2-4-2 0,-1 7-2 16,2-1-1-16,0 0 0 0,3 6-5 0,-1 1-2 16,0-2-2-16,-2-1 2 0,-2 0 4 15,2-1 1-15,-3-4 5 0,0 2 2 16,0 1 0-16,0 3 2 0,0 6-1 15,0-2 0-15,-3 0-2 0,3-3 1 16,0-4-1-16,0 0 1 0,0 0 0 0,0-1 0 16,0 6 0-16,0-3 0 0,0 0-3 15,0 1 3-15,3-1-1 0,0 3 0 16,0 0 0-16,-2 1 1 16,-1 0 1-16,0-2 0 0,0 0 0 0,0 1 3 15,0-1 2-15,0-1-4 0,0-5 4 16,0 0-6-16,3-1 0 0,-1-5 0 15,1 5 1-15,-2-8 3 0,3 2-1 16,-1 2 2-16,0 1 0 0,1 6-3 16,1-1-1-16,-1 3-1 0,-1 2-1 0,0 2 1 15,0 2 1-15,1 1-1 0,-3 1 2 16,1-3-1-16,-2-8 1 0,1 1 1 16,1-2-2-16,1 0-2 0,-2-1-2 15,2 0 2-15,0-1-1 0,-3-5 0 16,6 7 2-16,-3-1 0 0,-2 1-1 15,3 5 1-15,-1 1 0 0,-1 2 0 16,-1 1 4-16,2 0-3 0,-3-2 1 16,3-2-3-16,0-6 0 0,-3 0 0 15,4-1 0-15,1 1-1 0,0 5-2 0,-2-2-1 16,3-2 0-16,0 2 0 0,-2 0 4 16,-1 1 0-16,0 0-1 0,-1 4 2 15,-2 1-2-15,1-1 0 0,3 4-5 16,-1 0-1-16,0-3-6 0,0-2 1 15,0-7 1-15,0 0 6 0,-2-9 1 16,1-3 6-16,-1 1 1 0,-1-1 3 16,0 1-2-16,0 6 2 0,0-2-2 15,0 3-1-15,0-3-1 0,0 4 0 16,0 4-1-16,0 2-1 0,0 4 0 0,0-1-4 16,3 0 4-16,0-4-4 0,2-4 4 15,-2 1 1-15,-1-5-2 0,-1-1 4 16,1 1-2-16,-2-7 1 0,1 7 2 15,1-7-1-15,-2 1 2 0,1 7-2 16,-1-1 0-16,3-1 0 0,0 9-1 0,-3-1-2 16,3 0-1-16,-2 6 2 0,1-1-2 15,-1 0 1-15,1 0 0 0,-1-1-2 16,2-6 2-16,0 0 0 16,-2-5-2-16,-1-6 2 0,2 5 1 0,-1-4-1 15,-1 0 1-15,0 5 1 0,3-5 0 16,-3 0 1-16,0 6 1 0,0-6 1 15,0 8-1-15,0 4 3 0,0-6-2 16,0 8 1-16,0-3-3 0,0-5 0 16,-3 6-2-16,3-8-1 0,0-5-2 15,0 7-1-15,0-5-1 0,0-1 2 0,0 4-2 16,0-5 3-16,0-1 0 0,0 2 5 16,0-1 0-16,0-1 2 0,0 1 0 15,0 6-2-15,0-5 0 0,0 0-1 16,0 4-2-16,0-5 1 0,0-1 3 15,0 2 0-15,0-6-1 0,0 0 0 16,0 0-3-16,0 2-4 0,0 4 0 16,0 0-8-16,-1 5-7 0</inkml:trace>
  <inkml:trace contextRef="#ctx0" brushRef="#br0" timeOffset="36003.51">4096 7240 66 0,'0'0'26'0,"0"0"8"0,0 0 8 16,0 0-3-16,0 0-8 0,0 0-12 15,0 0-10-15,0 0-10 0,0 0 0 16,0 0 1-16,0-4 2 0,0 4 5 0,3 3 0 16,3 7-1-16,1 5 1 0,2 0-3 15,-2 1 0-15,-1-5-2 0,0 2 3 16,1-1-1-16,-3-1-2 0,2 3 0 15,-3-5-1-15,0 0-1 0,3 0-2 16,-3 0-3-16,1 2-3 0,0-2-8 0,2 4-11 16,3-3-42-16,2 0-99 0</inkml:trace>
  <inkml:trace contextRef="#ctx0" brushRef="#br0" timeOffset="36792.25">4108 7189 105 0,'0'0'31'15,"0"0"-2"-15,0 0-5 0,0 0 0 16,0 0-2-16,-35-78 1 0,25 64-6 16,6 7-4-16,-4-1-4 0,0 3-6 15,-4 1-3-15,-5 1 1 0,-2 3-1 0,-7 0 2 16,3 5 1-16,-3 1-2 0,4 0 0 16,-1 2-1-16,6-3 0 0,1 3 0 15,0 1-1-15,3 2-1 16,-1 1 0-16,-1 3 1 0,2 2 2 0,0 1-1 15,4 2 2-15,-2-1-1 0,2 3-2 16,3-1 2-16,0 2-2 0,2 1-2 16,-3-1 2-16,7 0-1 0,-3 0 0 15,3-3 0-15,0 4 1 0,0-3 1 16,3 0 1-16,4 0-1 0,-1-1 0 0,0 0 0 16,1-2 0-16,0 0 0 0,3 0 2 15,-1-1-2-15,3 0 0 0,-1-2 1 16,2 0 0-16,0 0-1 0,2 0 2 15,0-2-2-15,0-1 1 0,4 0-1 16,0-1 1-16,2-2 1 0,2 0-4 0,-2 0 2 16,2-3 0-16,-9-2-1 0,2 1 2 15,-7-2-1-15,2-1 0 0,-2 1 2 16,-3-3 1-16,5 0 1 16,-2 0 1-16,7 0-1 0,3-5-3 0,-2-3 0 15,-1 1-1-15,4-2 0 0,-2 0 1 16,-1-1-1-16,-1-2 3 0,0 0 0 15,-3 0-3-15,1-3 3 0,-2 0 0 16,-1-3 1-16,1 0 0 0,-3-4 0 16,1 1-1-16,-6 0 1 0,3-2-1 0,-4 0 2 15,0 6-2-15,-3-1 1 0,0-1-2 16,0-3 0-16,0-3-1 16,-4 0 2-16,-2 4 0 0,0 1-1 15,1 2 1-15,-1 0-2 0,1 4 1 0,-2-1-2 16,4 0 1-16,-1-3-1 0,-3-4-3 15,1 2 4-15,0 1-5 0,0 2 4 16,-1-1 3-16,-4 3-1 0,0-2 0 16,-3 2 1-16,1-1 0 0,-2 1-2 15,-2 2 0-15,0 1-2 0,5 4-3 0,-4 2-6 16,0 5-7-16,2 1-13 0,-8 5-33 16,5 9-94-16</inkml:trace>
  <inkml:trace contextRef="#ctx0" brushRef="#br0" timeOffset="38291.21">6650 7120 139 0,'0'0'45'0,"0"0"-8"0,0 0-7 16,0 0-10-16,0 0-6 0,0 0-7 16,0 0-1-16,0 0-4 0,0 0-1 15,13-78-1-15,0 68 0 0,-4 6 0 16,8-2-1-16,1 2 1 0,-6 1-1 15,9 2 0-15,-1 1 1 0,3 0-1 16,2 0-2-16,1 0 2 0,-3 3 0 16,-3 2 0-16,-1-1-1 0,1 2 0 15,-7 0-3-15,-1 2 1 0,-5 3-2 16,0-4-1-16,-1 7 0 0,-6 1-2 0,0 3 1 16,-4 3 1-16,-8 2 1 0,-4-1 3 15,-3 0-2-15,-1 0 0 0,-1-3 3 16,3-1-3-16,1-2 3 0,5-6-3 15,2-1 0-15,3-4-1 0,4-2-1 16,0 0-2-16,3-3-3 0,-1 0 2 0,1 0 3 16,0 0 6-16,0 0 1 0,0 0 3 15,3 0-1-15,12 0-1 0,4-3 1 16,7-5 1-16,2-2-2 0,-1-2 1 16,1-3-2-16,-1-1 4 0,-1-2-1 15,-1 0 2-15,-2-2 4 0,-3-1-1 16,-5 1 4-16,-1-1 1 0,-4-1 1 15,-4 0 0-15,0 1 1 0,-1-1-3 16,-3 0-1-16,-2-1-3 0,0 0-1 16,0 0-2-16,-7 0-2 0,1 1 1 0,-1 1-2 15,-2-1 1-15,-4 2 1 16,0 2 1-16,1 2-3 0,-5 2 1 16,4 2 0-16,-6 3-2 0,1 1 1 15,-3 2-2-15,-2 2-2 0,0 0 1 0,0 4-2 16,-2 0 1-16,-1 0 1 0,0 7-1 15,0 0 0-15,-1 2 1 0,1 0 1 16,-2 0 0-16,2 1 0 0,3 0-1 16,0 1-1-16,0-1 1 0,2 2-1 15,1 2 0-15,0 1 0 0,3 1-2 0,-2-1 1 16,7 0-1-16,-2 2 4 0,2 1-1 16,-1 1 2-16,2 1-1 0,-1 0-1 15,3-2 1-15,1 1-2 0,-1-1 1 16,6-6-1-16,-1 3 1 0,-1 2 0 15,0 0 0-15,-1 4 0 0,5-6 1 16,-1 3 0-16,1 0 1 0,1-4-1 16,0 5 0-16,0-2 1 0,0-5-2 15,0 5 2-15,0-6-1 0,3 1-1 16,1 3 1-16,-1-6-1 0,4 7-2 0,-1-4 3 16,-2-5 0-16,2 5 0 0,5-1 2 15,-2-1-2-15,3 4 0 0,-1-3 1 16,2-1-1-16,-1 0-1 0,-2-3 2 15,0 1-1-15,3-1 0 0,-1-2 1 16,1 3 0-16,1-3-1 0,-1 2 1 0,4 0-1 16,1 1 0-16,1-2-1 0,-2 0-1 15,2-1 1-15,-5-2-1 0,1 0 2 16,-5-1 0-16,4-2 0 16,-2 2 0-16,4-2 0 0,1 0 3 0,-4 0 0 15,3-3 0-15,-7 0 0 0,2-3 1 16,4-2-3-16,-1-1 1 0,4-1-1 15,0 0-1-15,1 0-1 0,-1-1 0 16,2 0 1-16,-1 1-1 0,-1-1 1 16,1-1 1-16,-4 0 0 0,0 0 1 0,-3-2 1 15,3 0-1-15,-4 1 0 16,2 1 0-16,-3 3-2 0,-1-2 1 16,0-1-1-16,-2-1 0 0,6-4-1 15,-4 0 2-15,-1 0-4 0,1-1 1 0,-2 0 1 16,-1-2-1-16,1 2 3 0,-2 4 0 15,-1-3 0-15,-3 7 0 0,-1-5 0 16,0-5 2-16,0 0 0 0,0-4 2 16,-8 3-2-16,-1 1 3 0,0 0-2 15,-5-1-1-15,-2 0 0 0,-4-1-5 0,-5 1-2 16,-5 2-14-16,-8 2-21 0,-8 3-113 16</inkml:trace>
  <inkml:trace contextRef="#ctx0" brushRef="#br0" timeOffset="78316.39">9917 2383 33 0,'0'0'22'0,"0"0"-1"0,0 0-5 15,0 0-1-15,0 0-4 0,0 0-3 16,0 0-2-16,0 0-3 0,0 0-2 0,0 0-1 16,1-17 0-16,-1 15 0 0,-1 1 1 15,1 1 0-15,0-1 0 16,-2 1 1-16,1-2-2 0,-1 2 1 0,-5-3-2 16,4 2 2-16,-2-1-1 0,0 0 3 15,5 2 1-15,-6 0-1 0,-1 0 1 16,-3 0-2-16,0 0-2 0,6 0 0 15,-5 0 0-15,4 2 0 0,0 0 2 16,2 1-4-16,3-3 1 0,-1 0 1 16,1 0-1-16,-2 1 1 0,1 1 1 0,1-1-1 15,0 5 3-15,0 3 0 0,3 2 2 16,11 1 0-16,5-4 2 0,5-4-1 16,7-1 0-16,-1-1 0 0,6-2-4 15,-1 0 1-15,1 0 0 0,-1-5-1 16,-1 1 1-16,0-2-3 0,-1 1 1 0,0 1-2 15,-1 1-1-15,-3-1 1 0,-3 3-1 16,-10-1 1-16,4 2-1 16,-7 0 4-16,0-1-2 0,0 1 1 15,0 0 1-15,-1-2-2 0,-6 2 1 0,1 0 1 16,-3-1 0-16,0-1 1 0,1 1 2 16,-1 1 1-16,-4 0 0 0,0-1-2 15,0 1-2-15,2 0-3 0,-1 0 0 16,1 0 1-16,-1 0-2 0,-1 0 2 15,0 0 0-15,0 0 0 0,3 0 2 0,-3-2-2 16,0 2 2-16,0 0-2 0,0-2 1 16,3 2-1-16,-3 0 0 15,0-1 1-15,0-1-1 0,0-3 1 16,0 0-1-16,-6-3 0 0,-1-2-1 0,-5 0 1 16,-1-2 0-16,0 3 1 0,2 1 1 15,-1 1-1-15,-1-1 0 0,3 3 0 16,-5-2-1-16,8 2 0 0,0 4-1 15,4-1 0-15,3 2 0 0,-1-1-4 16,1 1 1-16,-2 0-2 0,1-2 3 0,-1 2-1 16,1 0 2-16,-1 0 1 0,1 0 0 15,1 0-1-15,0 0 2 0,0 3 0 16,3 7 0-16,7 2 2 0,7 0-1 16,3-1 0-16,1-2 0 0,0-3-1 15,4 1 0-15,-3 0 0 0,2-2 0 16,1 1 0-16,-2 1 0 0,0 0-1 15,-1-1 1-15,-6-1 0 0,-2 1 0 16,-4-3 0-16,-7-2 0 0,7 3 0 16,-5-3 0-16,-2 1 0 0,1 0 0 0,-4-2-1 15,0 0 2-15,0 5-1 0,-3 3 2 16,-10 2-2-16,-9 4 0 0,-4-2 0 16,-4 0-2-16,-3 4-3 0,1-1-1 15,2 4-22-15,2 2-24 0,6 1-48 16</inkml:trace>
  <inkml:trace contextRef="#ctx0" brushRef="#br0" timeOffset="80156.09">11325 2345 148 0,'0'0'34'0,"0"0"-4"16,0 0-11-16,0 0-9 0,0 0-11 16,0 0-8-16,0 0-1 0,0 0 1 15,0 0 4-15,-3-8 4 0,0 22 2 16,1 7-1-16,-1 6 0 0,1-8 0 0,2 2 0 15,0-1 1-15,0-6 6 16,0 7-6-16,0-9 7 0,0-6-8 16,0 0 1-16,0-6 3 0,0 0 5 0,0 0 6 15,0 2 4-15,0-2-4 0,0 0-10 16,0 0 1-16,10-11-13 0,-1-7 9 16,6-5-2-16,-1 0 0 0,-2 1 0 15,2-2 0-15,-2 6 0 0,-1 1 1 16,-1 5-1-16,-4 6 0 0,-3 4 0 0,-3 2-2 15,0-2-3-15,0 2-2 0,1 0 0 16,1 0 1-16,2 0 3 16,3 7-1-16,-1 10 3 0,1 6 1 15,-4 2 0-15,-1 2 0 0,-1-2 0 0,-1 0 0 16,2-1 6-16,-2-7-5 0,1-1 6 16,-1-4 0-16,0-5-7 0,2-1 8 15,-2-6-4-15,0 0 3 0,0 0 2 16,1 1 0-16,-1-1-2 0,7 0-8 15,3-9 5-15,2-9-10 0,10-6 0 0,-4-4 5 16,1-2-6-16,3 1 8 16,-1-1 1-16,1 1 3 0,0 0 1 0,-2 3 1 15,-2 3 0-15,-6 8-2 0,-1 1-2 16,-7 7-2-16,-1 4-2 0,1 0-2 16,-4 3-2-16,0-2 0 0,6 2 2 15,3 7-1-15,1 6 3 0,3 7-1 16,-3 2 1-16,-1 5-1 0,-2 0 1 15,3 0 0-15,-3 2 1 0,1-2-1 16,-3 0 6-16,4 1-10 0,-5-2 7 0,2-4-2 16,-2-5-11-16,1 0 1 0,-2-8-13 15,1-2-7-15,0 3-4 0,-1-7-9 16,4-2-16-16,2-1-23 16</inkml:trace>
  <inkml:trace contextRef="#ctx0" brushRef="#br0" timeOffset="81021.36">12041 2381 76 0,'0'0'17'15,"0"0"-4"-15,0 0-3 0,0 0-4 16,0 0-4-16,0 0-3 0,0 0-2 16,0 0 1-16,0 0 2 0,0 0 1 15,0-12 2-15,0 12-2 0,6 0 1 16,-2 0 3-16,6 5 1 0,-4 1 2 0,-2-5 4 15,5 4 1-15,-4-4 1 0,6 1 2 16,-1 0 0-16,0-2-3 0,2 0 0 16,-2 0-6-16,6-5-2 15,-9 0-1-15,8-2-2 0,-4-1-1 0,-4 2-1 16,4-3-1-16,-7 3 1 0,1 3-1 16,0-5 0-16,-4 4-2 0,1-1 0 15,1 1-1-15,-3-3-2 0,0 3 2 16,0-2-2-16,0 1 1 0,-5 4 0 15,1-1 2-15,-7 2-1 0,-6 2 1 16,2 9 0-16,-3 5 1 0,1 1 1 0,4 0-1 16,0 0 0-16,7-6 1 0,0 3 0 15,2-3 0-15,2 0 1 16,-2 0 0-16,4 0 0 0,0 6 1 0,6-3 0 16,4 4 7-16,4-3-5 0,1-1 4 15,7-2-5-15,0-3-1 0,4-2 0 16,1-1 1-16,5-1 0 0,3-4 0 15,2-1-2-15,2 0 1 0,2-3-1 16,3-4 0-16,0-2 0 0,-1-2-7 0,-1 1 7 16,-4-3-7-16,-5-1 10 0,-4 3-2 15,-6-1 2-15,-7-1 3 0,-3 4 1 16,-6-3 2-16,-2 4-2 16,-4 4-4-16,-1-9 1 0,0 2-3 0,0 0-1 15,-3-5 2-15,0 6-4 0,-4 3 0 0,-3-1-2 16,1 5-2-16,-7 1 1 15,0 2 3-15,-7 0 0 0,3 6 1 16,-5 4-1-16,1 0 1 0,-2 4 1 16,1 1-1-16,3 2 0 0,2-1 1 0,4 3-1 15,3-1 1-15,5 2-2 0,2-5 8 16,3 3-7-16,3 0 8 0,0 0 0 16,0-1-7-16,3-2 10 0,4-4-9 15,0-5 4-15,8 0-1 0,2-6 1 16,6 0-1-16,8-8-12 0,0-4 6 0,0-5-8 15,-2-2-1-15,-3-4 5 0,-4-1-6 16,-2-3 2-16,-7-2-2 16,-2-4-1-16,-6-3 3 0,-4-2 3 15,-1-2 5-15,-3-5 1 0,-4 1 3 0,-3 2 4 16,3 2 2-16,-1 5 10 0,2 5 6 16,2 10 2-16,3 8 3 0,-2 2 0 15,3 3-3-15,-1 2-3 0,1 0-11 16,0 5-9-16,0-1-7 0,0 1-3 15,0 0 2-15,1 13 0 0,6 12 3 16,2 9-2-16,0 12 1 0,-2 5-3 0,3 6-3 16,-3 0-4-16,-1-4-9 15,0-1-19-15,-2-7-23 0,-1-3-22 16</inkml:trace>
  <inkml:trace contextRef="#ctx0" brushRef="#br0" timeOffset="81560.1">12878 2317 248 0,'0'0'-1'16,"0"0"-5"-16,0 0 0 0,0 0 2 16,0 0 1-16,0 0 2 0,0 0 0 15,0 0 1-15,0 0-1 0,26 42 1 16,-24-33 0-16,1 1 1 0,-2 3-1 15,1-9 1-15,-1 2 0 0,-1-6 2 16,0 0-1-16,0 0 2 0,2 2 1 16,-2-1 4-16,1 1 0 0,6-2-2 0,3 0-1 15,5 0-2-15,4-10-1 0,-4 0 3 16,0-4 1-16,1 1 1 0,-3-2-1 16,-4 3 0-16,2 2-1 0,-4 4-1 15,1-1-3-15,-1 0 0 0,-4 4-2 16,2 0-3-16,0 3-2 0,2 0 2 0,5 5-1 15,2 7 2-15,-5 3-1 16,-3 3 1-16,2 4 1 0,-2 1 2 0,-2-1-1 16,2 1 0-16,-3-6 0 0,1-1-1 15,1-2 1-15,-1-3 8 0,0-2-6 16,-1-2 11-16,0-4-8 0,-3 0 1 16,9 1 2-16,2-4-11 0,2-5 8 15,6-5-8-15,-3-6 4 0,1 0 0 16,-1-4 0-16,3 0-1 0,-1-3 0 15,0 0 2-15,-1 0 0 0,1 3-1 0,-2-2 2 16,-3 5 4-16,-3 6 0 16,-3 4 2-16,-4 4-1 0,-3 3-6 0,0-2-4 15,0 2-5-15,4 0 0 0,2 5 1 16,0 10 1-16,0 8 0 0,1 6-2 16,-4 3-2-16,0 3-9 0,-2 1-13 15,2 3-35-15,-1-2-31 0</inkml:trace>
  <inkml:trace contextRef="#ctx0" brushRef="#br0" timeOffset="81887.23">13658 2418 249 0,'0'0'15'0,"0"0"-1"16,0 0 1-16,0 0 1 0,0 0 1 15,0 0-6-15,0 0-3 0,0 0-8 0,0 0-4 16,0 0-3-16,0-37-3 16,0 37 5-16,0 0 1 0,0 0 3 0,0 0 1 15,0 0 0-15,0 0 1 0,0 3 0 16,2 4 0-16,0-3 3 0,-1 2-2 16,-1-6 3-16,0 0 2 0,0 0-2 15,2 2-1-15,-1-2 0 0,7 0-2 16,-4 0 0-16,9 0-1 0,-3 0 1 0,-1-4-1 15,0 0-1-15,-5 1 0 0,0 2-3 16,-4 1 0-16,0-2-5 0,0 2-12 16,0 0-11-16,0 0-15 0,3 0-16 15,-3 0-22-15</inkml:trace>
  <inkml:trace contextRef="#ctx0" brushRef="#br0" timeOffset="82554.62">14346 2187 132 0,'0'0'18'0,"0"0"0"16,0 0 2-16,0 0 4 0,0 0 1 16,0 0 0-16,0 0-3 0,0 0-5 15,0 0-5-15,-4-62-6 0,2 60-3 16,2 2-2-16,-1-1 2 0,-1-1-1 15,0 1 0-15,0-1 3 0,-1-2 0 16,-1-1-1-16,1 2 1 0,-3-3-1 16,2 3 3-16,-6 0 0 0,1-2 1 0,-1 4-2 15,-9 1-1-15,3 0-3 0,-7 0-1 16,3 8-1-16,1 0-1 0,0 5-1 16,1 2-1-16,0 5 1 0,2 1 1 15,3 3 0-15,1-1-2 0,3 1 2 16,3-3 0-16,1-4 0 0,4-2 0 0,1-2 0 15,0-3 0-15,0 2 2 0,0-2 0 16,4 0 2-16,4-5 1 16,-1 1-1-16,6-6 1 0,7 0-2 15,-1-3 0-15,7-8 0 0,-3-3 0 0,-3-3 0 16,-1-2-1-16,0-1 1 0,-5-3 1 16,2 0 0-16,-4 1 0 0,-1 0 1 15,-1 1-1-15,-2 7 1 0,-3 1 0 16,0 4 2-16,-4 4-3 0,2 1 1 15,-3 4-4-15,0-2-4 0,0 2-1 16,2 0-1-16,5 0 0 0,0 5 3 0,3 10-2 16,3 8 3-16,-4 4-3 15,-3 2 2-15,-2 3-2 0,2-1-3 16,-2-1-1-16,0-1-3 0,-1-4-15 0,0 0-18 16,-1-9-19-16,2 1-22 0,-1-7-22 15</inkml:trace>
  <inkml:trace contextRef="#ctx0" brushRef="#br0" timeOffset="83069.52">14504 2161 238 0,'0'0'42'0,"0"0"-3"16,0 0-8-16,0 0-8 0,0 0-14 16,0 0-9-16,0 0-4 0,0 0-3 15,0 0-1-15,0 0 0 0,66-48-1 16,-50 67 4-16,-4 9 1 0,-1 5 1 15,2 2 0-15,-4 1 2 0,0-1-1 16,-2-3 0-16,-1-3-1 0,-5-11 2 16,2-5-1-16,-2-8 1 0,-1-5 2 0,0 0 2 15,0 0 5-15,0 2 1 0,2-1-4 16,-2-1-1-16,1 0-7 0,2 0-1 16,2-12 0-16,3-7 1 0,1-5 4 15,1-1-1-15,1 1 2 0,-2 1 1 16,0 2-2-16,5 0 1 0,-1-1-1 15,1 2 0-15,4-1-1 0,2 2 0 0,2-1 2 16,3 2-1-16,-1 3 1 16,-1 1 0-16,-8 4 2 0,-4 5-2 15,-2 2-2-15,-4 1-1 0,-1 1-2 0,0-1-2 16,-4 2 1-16,5 0 2 0,0 0 2 16,0 0-1-16,0 0 1 0,-2 0-1 15,2 0-1-15,-1 0-1 0,2 2 1 16,-6-2 0-16,0 0 0 0,0 6 1 15,0 6 1-15,-4 3 0 0,-5 6 0 16,-3 0 0-16,-2 1 0 0,2-1 1 16,2-1-2-16,0 1 2 0,4-8-1 15,3 4 2-15,3-2-1 0,0-1 2 16,8 4 3-16,7-4 2 0,6-2 0 0,9-2-2 16,7 0-5-16,4-4-3 0,6 2-5 15,-1-1-9-15,-4 2-31 0,-6 0-66 16</inkml:trace>
  <inkml:trace contextRef="#ctx0" brushRef="#br0" timeOffset="83820.22">12758 3081 328 0,'0'0'25'0,"0"0"-8"0,0 0-7 0,0 0-1 15,-89-81 0-15,67 73-1 0,5 0-1 16,-1 4-3-16,-1 4-2 0,1 0-4 16,-4 2-1-16,2 9 1 15,0 4-2-15,-1 5 1 0,4 4 1 0,-2 4-1 16,3 1 1-16,-1-1 0 0,5 2 3 16,3 1 0-16,4-2 1 0,2-2-2 15,3-1-3-15,0-5 2 0,7-1-1 16,3-5 2-16,-2-6 2 0,6-3 1 15,2-2 2-15,3-4 1 0,5-2-3 16,1-9 1-16,2-1-1 0,1-5-1 16,-1-2 1-16,-2-2-4 0,-5-3 6 15,-4 0-7-15,-2 0-1 0,-6 0 4 16,-3 6-6-16,-5-2 1 0,0 2 0 0,-4 2-1 16,-7 0-2-16,2 5-1 0,-4 5 3 15,1 3-2-15,-1 3 1 0,-5 0 2 16,6 0-1-16,-5 0-2 0,6 3 2 15,3 2 1-15,-2 0-1 0,7-2 3 16,0 1-3-16,3 1 3 0,1 0 0 0,11 3 0 16,4 1 4-16,5-6-2 0,4-3 1 15,1 0-1-15,-1-3 1 0,-1-3 1 16,-1-3-1-16,-1 0 1 0,-3-3-1 16,0-1-1-16,-5 0 2 0,-1-1-1 15,-1 5 3-15,-3-2-1 0,-3 4 3 16,-1-2 0-16,-1 0 1 0,-2 4 1 15,1 0-3-15,-3 5 0 0,0-1-6 16,0 1-4-16,0-2-3 0,0 2 0 16,0 2 2-16,1 13 4 0,-1 13 2 0,0 9 0 15,0 9 5-15,0 6-3 0,-1 5 1 16,-4 2 0-16,2 7-6 0,-1 2 1 16,-3 4-1-16,3 1-2 0,-2 1-3 15,0-6-5-15,0-10-17 0,6-12-23 16,0-14-36-16</inkml:trace>
  <inkml:trace contextRef="#ctx0" brushRef="#br0" timeOffset="84139.87">12847 3187 275 0,'0'0'-7'15,"0"0"-2"-15,0 0 1 0,0 0 9 0,0 0-4 16,0 0 6-16,0 0-3 16,0 0 0-16,0 0 3 0,0 0-3 15,91 93 3-15,-71-75-3 0,-3-3 1 16,2 0-1-16,-3-1-1 0,-3-5 1 0,-3 0 0 16,-4-2 0-16,-3-4 1 0,2 0 0 15,-5-3 4-15,0 0 3 0,0 0 3 16,0 4 0-16,-14 1 0 0,-9 1-2 15,-7 1-2-15,-5-4-2 0,2 1-1 16,-2-1-2-16,2-1-4 0,2 1-2 0,2 0-4 16,9 1-8-16,3-1-12 0,4 0-26 15,7-2-24-15,2 0-42 0</inkml:trace>
  <inkml:trace contextRef="#ctx0" brushRef="#br0" timeOffset="84739.22">13144 2955 201 0,'0'0'4'0,"0"0"-3"0,0 0-2 16,0 0-1-16,0 0 0 0,0 0 0 16,0 0-1-16,0 0 1 0,0 0 2 15,11 58-1-15,-10-23 1 0,2 4 0 16,-3 2 2-16,1 2-1 0,-1 0 1 0,0-1 0 15,0-2-3-15,0-3 0 0,0-2-2 16,0-5 2-16,0-10 0 0,0 0-2 16,0-9 1-16,0-5 1 15,0-1-2-15,0-5 2 0,0 0 0 0,0 0-6 16,0 2-6-16,-1-2-8 0,-5 0-9 16,-4-2 0-16,-4-8 6 0,-5-5 9 15,-3-3 8-15,2-1 6 0,-4 3 2 16,1-1 3-16,-1 3 7 0,1 2 8 15,2 1 9-15,6 6 5 0,4 0 6 0,8 3 1 16,3 2-5-16,-1-1-11 16,1 1-11-16,0-3-8 0,10-3 0 15,12 1-1-15,8-1 0 0,6 3-2 16,2 2-2-16,3 1 0 0,-1 0-1 0,-1 0 0 16,-3 0 1-16,-4 0 0 0,-3 0-1 15,-3 0 1-15,-7 0 0 0,-3 0-1 16,-6-2-1-16,3-1 4 0,-3 2-1 15,-1-4 0-15,-1 2 2 0,-5 0-4 16,0 2 5-16,-3-6-4 0,3 3 2 0,-3-1 0 16,0-6 1-16,0 7-1 0,0 0-1 15,0-1 1-15,0 5-2 0,0-2-2 16,0 2-3-16,0-1-2 0,0 1 1 16,0-2 1-16,0 2 1 0,0 0 4 15,0 3-1-15,0 12 3 0,0 5-3 16,0 8 4-16,0-4-6 0,0-1 1 15,0-1 0-15,-3-5-5 0,2 0 1 16,-2-1-4-16,0-4-11 0,0 5-19 16,0-6-40-16</inkml:trace>
  <inkml:trace contextRef="#ctx0" brushRef="#br0" timeOffset="84867.3">13341 3072 112 0,'0'0'-37'0,"0"0"-34"16</inkml:trace>
  <inkml:trace contextRef="#ctx0" brushRef="#br0" timeOffset="85404.88">13494 3306 381 0,'0'0'13'0,"0"0"1"16,0 0-2-16,0 0-2 15,0 0-8-15,0 0-9 0,0 0-5 16,0 0 1-16,0 0 5 0,5-28 1 0,-4 38 6 16,1 6-3-16,-1 0 0 0,3 2-3 15,-2-6 2-15,-1-2-2 0,2 3 3 16,-3-9 1-16,3 2 2 0,-3-6 5 15,0 0 1-15,0 0-1 0,6 0-1 16,1-5-3-16,6-8-1 0,3-5 1 0,-2-2 0 16,1 0-1-16,1 1-1 0,-2-1 1 15,2 3-3-15,2 2 3 16,-3 3-3-16,-3 2 1 0,-5 6-2 0,3 1 0 16,-5 3-2-16,3 0 1 0,5 0-2 15,-4 6 0-15,3 8 5 0,-5 3-2 16,1 1 4-16,-2 1-2 0,-1 3 0 15,-2-7-2-15,0 0 2 0,-2-4 1 16,-1-7 0-16,3 7 0 0,-2-7 0 16,1 1 1-16,0 0 2 0,-2-5 2 0,0 0 3 15,0 0-1-15,2 0-1 0,2 0-4 16,2-6-2-16,3-6 2 0,2-4 0 16,-1 1-1-16,-2 4 2 0,-1 1-1 15,4 1 1-15,-3 1-1 0,2-1-1 16,1 3 0-16,-3 1-3 0,0 1 1 0,-3 2-3 15,0 1 1-15,0 1 2 0,5 0-4 16,2 4 2-16,3 6-3 0,-4 3 0 16,-2 2 0-16,-3 2-4 15,0 1-8-15,-3 2-13 0,0-5-19 0,0 2-16 16,0-7-14-16,-2 1-20 0</inkml:trace>
  <inkml:trace contextRef="#ctx0" brushRef="#br0" timeOffset="85804.39">14132 3262 183 0,'0'0'3'0,"0"0"-6"16,0 0 0-16,0 0-2 0,0 0 1 0,0 0 2 16,0 0 2-16,0 0 4 0,0 0-4 0,0 0 4 15,-7 44-4-15,4-29 0 16,-1 2 2-16,2-7-2 0,1 2 1 15,-1 1 0-15,1-8 0 0,1 2 3 16,0-7-1-16,0 4 3 0,0 2 7 0,0-1 7 16,0 1 6-16,0-6-1 0,1 0-5 15,11-1-7-15,4-7-6 0,4-3-2 16,-4-1-1-16,1-3-1 0,-4 0 1 16,3-1-2-16,-3 1 2 0,0 0-2 15,-6 5 0-15,-1 3-2 0,-1 0 1 16,-2 4-3-16,-2 0 1 0,3 0 0 15,-4 3 0-15,0 0-2 0,0 0-1 16,3 0 0-16,-3 0-2 0,1 0 5 16,-1 0-1-16,2 0 4 0,-1 3-3 0,1 9 0 15,1 3 0-15,0-4-2 0,0 6 1 16,1-2-4-16,3-2-3 0,3 6-7 16,-4-9-14-16,4 1-18 0,-1-4-26 15,-2-2-47-15</inkml:trace>
  <inkml:trace contextRef="#ctx0" brushRef="#br0" timeOffset="86498.33">14511 3304 74 0,'0'0'-1'0,"0"0"4"0,0 0 3 15,0 0 1-15,0 0 1 0,0 0 1 16,0 0-1-16,0 0 1 0,0 0-2 15,0 0-4-15,0-3 3 0,0 3 0 0,3 6 0 16,-2-1 1-16,1-1 2 0,-1 1 1 16,-1-5 5-16,6 2 2 0,-2-1 1 15,6-1-4-15,8 0-4 16,-1-3-6-16,6-6-1 0,-3 0-1 0,-2-2 2 16,-1 2-1-16,-5 1 3 0,1 2 1 15,-5 2-1-15,-3 1 5 0,2-2-3 16,-4 4-1-16,1-1-3 0,2 1-4 15,-6 1-4-15,0 0 0 0,0 0 3 16,4 0-3-16,1 6 6 0,-1 1-2 0,2 7-2 16,-2 2 2-16,-2-3 0 0,-1 5-2 15,2-6 2-15,-2 0 0 0,-1 0 0 16,0-5 0-16,2-2 2 0,-2-5 1 16,0 0 1-16,0 0 5 0,1 2 2 15,-1-1 2-15,2-1-1 0,2 0-4 16,8-3-6-16,3-5-1 0,3-8 0 15,-2 3 2-15,-2-2-5 0,2 1 2 16,-3 0-2-16,-3 5 1 0,-4 3 0 16,1 1 1-16,-4 3 2 0,0-2 0 0,2 3 0 15,-5 1-1-15,0-2-5 0,0 2 0 16,1 0-3-16,1 0 1 0,0 0 4 16,4 8 2-16,-2 6-2 0,2-1 2 15,-1 1 0-15,-4-4-1 0,3 0 1 16,-1 0 1-16,0-5 1 0,0 0 2 0,-3-5 0 15,0 0 0-15,0 0 2 0,1 1 4 16,1 0 1-16,-1-1 0 0,7 0-2 16,3 0-3-16,5 0-5 15,3-7 0-15,-3-1-1 0,-6 1-1 0,3-1 1 16,-6 4-1-16,-4 1 1 0,3 1 1 16,-6 2 0-16,0-2-1 0,0 2 0 15,1 0-3-15,1-1-4 0,-1 1 0 16,2 0-2-16,-2 0 0 0,-1 0 3 15,0 0-2-15,2 0 5 0,-2 0-3 0,0 3 0 16,0 10-3-16,1 6-13 16,1-1-41-16,2-1-75 0</inkml:trace>
  <inkml:trace contextRef="#ctx0" brushRef="#br0" timeOffset="86991.98">15892 3244 255 0,'0'0'3'0,"0"0"3"16,0 0-1-16,0 0-1 0,0 0 1 15,0 0-6-15,0 0 1 0,0 0-3 16,0 0 0-16,-36-50 3 0,14 51-3 16,-5 10 4-16,2 1-2 0,3 3 0 0,1 0 3 15,-1 0-3-15,3 2 4 0,-1-1-5 16,4 3 0-16,0-3 1 0,4 1-1 16,4-5 0-16,2 1 1 0,3-4 1 15,2-5 0-15,-1 1 1 0,2-5 1 16,0 3 1-16,0 0 1 0,8-2 0 0,6 1 1 15,-1-2-1-15,9-8-1 0,-3-2 1 16,1-4-1-16,0 1 2 0,-3-4-2 16,2 2 2-16,-4-1-2 15,0 1 1-15,-1 1-2 0,-5 4 3 0,0-1 2 16,-3 5 6-16,-3 3 3 0,0 0 1 16,-3 3-4-16,0-1-8 0,0 1-7 15,0 0-5-15,3-2-1 0,4 2 1 16,2 2 5-16,2 7-1 0,4 6 3 15,-4 3-6-15,-2 3-3 0,1 0-9 0,-3 2-7 16,1-1-21-16,-1-1-25 16,-2-5-43-16</inkml:trace>
  <inkml:trace contextRef="#ctx0" brushRef="#br0" timeOffset="87515.2">15987 3218 169 0,'0'0'24'16,"0"0"1"-16,0 0-2 0,0 0-5 0,0 0-8 16,0 0-7-16,0 0-4 0,0 0-1 15,0 0 0-15,0 0 3 0,90-29-4 16,-73 49 4-16,-4 1 1 0,-1 5-3 16,-2-2 3-16,-1 2-2 0,-3-4-1 15,-2-5 0-15,-1 0 1 0,-2-6 1 16,-1-7 0-16,3 2 3 0,-3-6 3 15,0 0 4-15,0 0 1 0,0 0-1 16,1 0-6-16,2-1-5 0,2-8-4 16,2-8 1-16,2-3-1 0,2-1 1 0,1 1-4 15,1 0 2-15,0 5-3 0,0 0 1 16,4 4 0-16,-1 1 2 0,4-1 1 16,1 2 2-16,2 0 1 0,0-2 0 15,3 1 4-15,1-1 2 0,4 0 2 16,-1 1 2-16,3-2 3 0,1-1 4 0,-1 1 5 15,-3 1 3-15,-5-2-1 0,-8 4-5 16,-4 1-6-16,-5 4-5 16,-7 1-6-16,5 1-3 0,-6 2-7 15,0-1 0-15,0 1 1 0,-6 1 1 0,-9 8 5 16,-8 5 1-16,-4 3 1 0,-3 4-2 16,-2 5 1-16,3 6 2 0,1 6-1 15,6 1 2-15,5-1-2 0,8-2-3 16,8-5 3-16,4-7 3 0,13-6 2 15,13-4 1-15,7-5 1 0,9-6-3 0,7-3 0 16,0-1-2-16,4-10-2 16,-2-3 0-16,-2-2-3 0,-7-1-10 0,-2 0-35 15,-7-1-159-15</inkml:trace>
  <inkml:trace contextRef="#ctx0" brushRef="#br0" timeOffset="91781.65">3911 3043 103 0,'0'0'19'0,"0"0"-3"16,0 0 4-16,0 0 1 0,0 0-2 0,0 0-1 15,0 0 0-15,0 0-6 0,0 0-3 16,-18-15-3-16,13 12-5 16,1-2 1-16,1 2-1 0,0 2 0 15,3 1 1-15,-6-4 2 0,5 0 1 0,-2 1-1 16,-4-4 2-16,4 4 1 0,-3-4-2 16,0 0 2-16,2 1 1 0,-2-2 0 15,-1 2 3-15,1-2-2 0,5 5 1 16,-4-4 1-16,2 2-2 0,0 1-1 15,-1-5 1-15,1 4-2 0,3 1-1 0,-4 1-1 16,4 3 0-16,-1-5-2 0,-1 0 3 16,1 1-3-16,-1 0 2 0,2 4-2 15,-1-2-1-15,1 2 1 16,0-2-2-16,-2 1-2 0,2-1 0 0,0 1-4 16,0 1 1-16,-1-2-2 0,1 2 1 15,0-1 2-15,0 1 1 0,0 0 2 16,0 0-1-16,1 0 1 0,7 3-2 15,0 3 0-15,4 1 1 0,-5-1 0 16,0 1 0-16,5 2 1 0,-8-3 0 0,8 3-3 16,-5-5 1-16,-3 3 0 0,2-2-4 15,0 2 3-15,-2-1 0 0,2 1 1 16,1 4 1-16,3 0-1 0,-1 1 1 16,5 1 1-16,-2-1 3 0,2 1 2 15,-2-1-3-15,5 0 0 0,-4 0-3 16,-1-3 2-16,-1-1 0 0,0-1-2 15,-4 0 2-15,1-2-1 0,1 2 0 16,-3-1-1-16,1 0 1 0,2 0 0 16,-5 0-1-16,2 2 2 0,3-2-1 0,-3-1 0 15,-1 3 0-15,2-2 1 0,-1 0-1 16,0 1 0-16,7 3 0 0,-3-2 5 16,3 4-5-16,0 0 4 0,-1-2-2 15,2 1-1-15,-2-2 1 0,1 2-1 16,1 0 3-16,-5-4-4 0,4 2 0 0,-3 0 0 15,3 1 0-15,3 0-2 0,0 1 4 16,0-2-2-16,-3 1-2 16,4 0 4-16,-2-1-2 0,-1 0 0 15,2 2-2-15,-3-6 2 0,-3 3-1 0,-1 0 1 16,1-4 0-16,0 4 0 0,-1-4 1 16,-1 2-2-16,-2-1 2 0,3 1-2 15,0 0 1-15,-1 0 1 0,-2 0-1 16,4 0 0-16,2 3 0 0,2 1 0 15,2 0 2-15,3 1-2 0,-2-2 1 0,-2 0-1 16,-5-1 0-16,4-2 0 0,-5-2 1 16,-3 1-1-16,5 0 1 0,-5-1-1 15,4 0 0-15,-1-1 0 16,-2 2 1-16,0 0-1 0,1-1 0 0,0 1-1 16,-2-1 0-16,4 1 0 0,2 1 2 15,-2-1-1-15,3 0 1 0,0 2 0 16,-6-3-3-16,6 2 2 0,-3-3 0 15,-1 2-1-15,1-2 3 0,-4 1-2 16,5-1 0-16,-6-1 0 0,2 3 0 0,-4-4-1 16,7 2 1-16,-1 1-1 0,-2 0 1 15,0-1 0-15,3 1 1 0,-1-1-1 16,1 0 0-16,0 2 0 0,2-2 0 16,-2 0 1-16,4-2-1 0,-2 2 1 15,-6-3 0-15,5 2-1 0,-5-1-1 0,-2-1 1 16,2 2 1-16,-6-2-1 15,5 0 2-15,0 0-2 0,1 0 0 16,7 2 0-16,-7-2 0 0,5 0 0 16,1 0 2-16,0 0-1 0,-1 0-1 0,2 0 1 15,3-4 0-15,-3 3-1 0,4-4 0 16,-8 4 0-16,-6 0 1 0,10-3 0 16,-7 3 4-16,1-2-5 0,3 0 1 15,0-2 0-15,5-1-2 0,-1-2 2 16,5-1-1-16,-2 0 1 0,-1 0-1 0,0 0-1 15,3-2 0-15,1-1 1 0,0 2 0 16,1-2 0-16,2-1 1 16,0 1-1-16,-3 2 1 0,-1-1-1 15,-5 5 1-15,-2-2 0 0,0 1 1 0,-1-1 0 16,5-1-1-16,0 0 0 0,0 0-2 16,4-2 1-16,5 1 0 0,-1-4 0 15,4 1 0-15,1-1 0 16,1 0 1-16,-1 0-1 0,-3 2 0 0,0 0 1 15,-3 1-2-15,-1 2 2 0,0 0 0 0,-7 5 0 16,-3-3-1-16,-2 4 2 0,0-1-2 16,-1 0 1-16,1-3-1 0,6 0 0 15,-1-3-3-15,6-1 3 16,1-1-2-16,1-1 2 0,5-1-1 0,-1 1-3 16,6-1 4-16,-2 1-5 0,-1-1 5 15,-1 2 1-15,0-1-1 0,-3 3 0 16,-5 1 0-16,-6 3 1 0,-1-2 2 15,-2 2-1-15,-5 0-1 0,6-3 1 16,0 0-1-16,0-3-1 0,6-3 0 0,1 0-1 16,1-1 0-16,2-2 0 0,3 0 1 15,0-2 1-15,1 0-1 0,-1 0 1 16,-1 2 1-16,-2 0-2 0,0 2 3 16,-4 0-2-16,-3 1 1 0,-2 1 1 15,-1 1 1-15,-1-3-1 0,4 1-2 0,-2-1 1 16,5-3-2-16,4 1 0 15,7-3 0-15,4 0 0 0,3-1 0 16,1 0 0-16,4 1-7 0,-6-1 8 16,-1 2-8-16,-5 2 8 0,-4 0-1 0,-4 3-11 15,0 0 11-15,-2 1-10 0,-3 2 10 16,3 0 0-16,2 0 0 0,0-1 1 16,4 1-1-16,0-3 0 0,0 0 1 15,3-2-2-15,0-1 1 0,1-2 1 16,6-4-1-16,2-3 2 0,1-2-2 0,3-2 1 15,-2 0-1-15,-2-1 2 16,-1 3 0-16,-5 0-1 0,-3 2 1 0,-4 1 2 16,-2 0-2-16,0 2 0 15,0-1-1-15,-4 1 1 0,7 1-2 0,0 0 3 16,3-4-16-16,3 0 1 0,1-1-1 16,8-4 0-16,2 0 14 0,2-2-1 15,2 2 0-15,0 1 1 0,-3-1 0 16,-3 2-1-16,-3 5 3 0,-8 0-2 15,-4 3 0-15,-3 0 1 0,-4 3-2 0,1 0 1 16,3 0-1-16,-1-1 0 0,6 0 1 16,2-1 0-16,2-3 1 15,5-2 0-15,1-3 0 0,1-6 0 16,6-2 2-16,-2-6-10 0,2-3 5 0,1-1 0 16,-4 2-1-16,-3 2 7 0,-1 2-2 15,-5 5-1-15,-3 1 1 0,-2 0-1 16,-1 1 2-16,-2 2-2 0,3-1-1 15,-1-2 0-15,8 2 0 0,2 1 2 16,1 0-1-16,1 3 0 0,-1 1-1 0,-1 2 1 16,1 3 0-16,-5 1 1 0,-1 6-1 15,-5 1 0-15,-3 1 2 0,-3 2-1 16,-1 0 0-16,-2 1 0 0,-1 1-2 16,-1 0 0-16,-3 5 0 0,0-3 0 15,1 2-1-15,1 1 0 0,1-1-1 0,0 2 1 16,-2 1 1-16,-2 0 0 15,-2-1 0-15,-6 4 0 0,2-1 1 16,-2 1 1-16,1-2 0 0,1 2 0 16,-6 0-1-16,0 0 0 0,0 0-1 0,1 0 1 15,-1 0-7-15,3 0-8 0,-3 0-13 16,0 0-34-16,3 0-166 0</inkml:trace>
  <inkml:trace contextRef="#ctx0" brushRef="#br0" timeOffset="93852.19">9373 553 59 0,'0'0'23'0,"0"0"-1"0,0 0-4 15,0 0-7-15,0 0-5 0,0 0-3 16,0 0-1-16,0 0 1 0,0 0 1 16,43-33 1-16,-5 23 2 0,11-1 0 15,9-1-1-15,10-2 1 0,6 1 2 16,4-4 0-16,3 0 1 0,4 0-1 15,0 1 0-15,2 1-3 0,-3 1 0 16,-3 2-1-16,-7 1-2 0,-2 2 0 0,-10 0-2 16,-8 3-1-16,-8 0 1 15,-5 1 0-15,-11 1 1 0,-8 1 0 16,-12 1-1-16,-4 2 3 0,-6 0-2 0,5-1 3 16,0-1-1-16,-1 0 1 0,2 2 2 15,-6 0-1-15,0-1 0 0,0 1-3 16,1 0 1-16,1-1-2 0,-2-1 0 15,0 1 1-15,0-4 0 0,0 0 0 16,-8-2 0-16,-3-2 2 0,1 4-1 0,-6-2 1 16,0 3-3-16,4 1 0 0,-5 2-2 15,8 0-2-15,2-1 1 0,4 2 1 16,3 0-1-16,-7 0 0 0,1 0 1 16,-1 0 0-16,4 0-4 0,3 0 0 15,-1 0-1-15,1 0 0 0,-2 0 2 0,2 0-1 16,0 0 4-16,0 0-1 15,9 6 2-15,7 2 1 0,4 1-1 16,3-1 0-16,3-3 0 0,2 2 0 16,-1-1 0-16,3-1-1 0,-1 0-1 0,2 1 0 15,-1 2-1-15,-2 1-1 0,-2 0 1 16,-3 0-1-16,-9-1 0 0,-2-2 1 16,-5-2 0-16,-4-1 1 0,0 1 1 15,-3-1 2-15,-3 4 0 0,-7 2 2 16,-10 2-3-16,-6-1-4 0,-1 1 1 0,-2 0-5 15,2-1-16-15,0-1-23 16,5-1-50-16</inkml:trace>
  <inkml:trace contextRef="#ctx0" brushRef="#br0" timeOffset="95340.7">11736 303 80 0,'0'0'32'0,"0"0"5"0,0 0 6 16,0 0 0-16,0 0-5 0,0 0-8 15,0 0-7-15,0 0-7 0,0 0-7 0,0 0-2 16,-49-54-2-16,34 50-8 0,-2 3 2 16,-2-1 1-16,2 2-2 0,-2 0 2 15,0 0-1-15,3 3-2 16,-1 2 1-16,5 1-1 0,2-1-1 0,-1 3 0 16,5-3 0-16,-1 5 2 0,1-3-2 15,3 4 4-15,2-1-4 0,1 2 1 16,0-1 1-16,0 0 1 0,0-2 1 15,4-1 0-15,0-1 1 0,6-1 1 16,3 0 3-16,-1-3 0 0,5 0-2 0,5-3-1 16,1 0-2-16,5-4 2 0,-1-4-2 15,-2 1 1-15,-2-4 0 0,-2 0-1 16,-2 1 1-16,-3-3 1 16,0 3 1-16,-6 2 0 0,2-1 1 0,-6 3-2 15,-2-1 4-15,2-1-3 0,-2 5 6 0,0-5-1 16,-2 5 1-16,-1-1 3 15,2 1-6-15,-3 3-3 0,0 0-2 16,0-2-5-16,2 2-4 0,-2 0 3 16,1 0-1-16,3 0 3 0,5 2-1 0,1 7 1 15,5 4 0-15,-1 2-1 0,-2 2 1 16,-1 3-3-16,-1 0 0 0,-1 0 0 16,0-1-3-16,-2-4-2 0,-1-1-7 15,-2-5-8-15,-1 0-15 0,1 0-6 16,-2-4 0-16,1-1 9 0,-3-4 7 0,0 0 6 15,0 0 4-15,1 0 2 0,2-4 9 16,0-7 6-16,0 1 4 16,-2-4 1-16,3-2 5 0,-1-1 0 0,0 0 6 15,0 0 6-15,0 1 8 0,0 5 7 16,4-6 9-16,-3 4 4 0,1 4 2 16,2-3-3-16,-2 5-10 0,-4 4-10 15,6-3-15-15,-3 3-5 0,-1 0-6 16,6 0-2-16,4 3 2 0,4 0-2 15,5 0 0-15,-3 8 0 0,-2-1-2 0,-1 6 2 16,0-1-2-16,-3 3-1 0,-3 2 2 16,-1-6-1-16,-6-1 2 0,-2 0-1 15,-1-4 2-15,0 5 1 0,0 1 1 16,0-7 1-16,0-1 1 0,0-4 0 16,0 0 7-16,0 0 1 0,0 2-2 15,0-2-1-15,0 1-6 0,3-1-1 16,10 0-1-16,6-6 1 0,4-3 2 15,3 2 0-15,0-3 0 0,-1 3-1 16,2-2 4-16,1 1-5 0,-2-1 2 0,1 0 0 16,-2 0-2-16,-1 1 1 0,-3 2 1 15,-6 2-2-15,-4 1 3 0,-3 1 0 16,-3 1 1-16,0-1 0 0,0 0-1 16,-5 2-3-16,0-1-3 0,0 1-1 15,0-2-3-15,0 0 1 0,-2-1 3 16,-11 1-1-16,-4 0 2 0,-3 2 0 15,-6 0 1-15,4 4-1 0,2 1 2 16,0 2-1-16,6-1 0 0,0 1 0 16,2 1-1-16,5-2-1 0,-4 5 1 0,6-4 0 15,1 2-2-15,1 2 3 0,3 1-2 16,0 4 0-16,7 1 0 0,6 1-1 16,2-1 2-16,3-5-3 0,0-1-1 15,4-2 2-15,1-3-3 0,-3-3-1 16,5-3-3-16,-2 0-8 0,3 0-18 0,-2-7-21 15,1-4-51-15</inkml:trace>
  <inkml:trace contextRef="#ctx0" brushRef="#br0" timeOffset="95653.6">13247 152 345 0,'0'0'74'0,"0"0"-3"0,0 0-4 0,0 0-42 16,0 0-7-16,0 0-7 0,0 0-8 15,0 0-7-15,0 0-3 0,28-29 1 16,-27 29-1-16,2 10 2 0,-2 9 0 15,2 6-34-15,-3 4-1 0,0 2-2 16,0-1 0-16,0 3 35 0,0 1-4 0,0-2-2 16,0 1-7-16,0-1-3 0,0-3-10 15,2-2-11-15,5-4-14 16,-1-8-12-16,-1-3-7 0</inkml:trace>
  <inkml:trace contextRef="#ctx0" brushRef="#br0" timeOffset="96499.32">13478 403 135 0,'0'0'34'0,"0"0"-4"0,0 0-8 0,0 0-6 15,0 0-7-15,0 0-6 0,0 0-3 16,0 0-1-16,0 0-2 0,0 0 0 16,21-29 1-16,-20 28 0 0,1 1-2 15,-1-1 3-15,2 1-1 0,3 0 2 16,-1 0 1-16,0 0-2 0,5 0 1 0,-6 0-2 15,6 2 2-15,-1 2 0 0,-3-1 3 16,4 0 2-16,-1-2-1 0,1 1 1 16,3-2 0-16,3 0-3 15,1 0 0-15,-1-3 1 0,0-2-2 0,-7 4 1 16,-1-4-3-16,2 1 2 0,-4-2 0 16,1-1-2-16,-5 3 4 0,1-5-2 15,-2 4-1-15,-1 1 2 0,0-7-1 16,0 5-1-16,0 0-1 0,0-3 0 15,-3 4-3-15,0 0 2 0,-2 0 1 0,0 3-1 16,-5-1 3-16,0 0 1 0,0 1-1 16,-3 2 2-16,3 0-2 15,-5 2 0-15,1 4-1 0,1 1 0 16,3 3 0-16,5-4 0 0,1 3-1 0,1 0-2 16,2 2 2-16,1 1-1 0,0-2 2 15,0 4-1-15,8-2 0 0,0-1-1 16,3-4 1-16,4-1 1 0,0-2 0 15,8-1-2-15,-2-3-1 0,5 0-1 16,-2-2-1-16,-1-4 0 0,1-3 4 0,0 1 1 16,-1-2 3-16,-1 1 0 0,0-2 2 15,-2-1 1-15,-1 0 1 0,-3-1 0 16,-6 5 1-16,3-2-1 0,-6 4-1 16,-2 3 2-16,-1 0 0 0,-4 3-2 15,0-2-4-15,0 2-4 0,0 0-6 16,4-1 1-16,-3 1 0 0,1 0 3 15,-1 0 1-15,-1 0 2 0,3 0-2 16,-1 5 1-16,2 4 1 0,-1-2 0 16,2 1-1-16,-4 1 2 0,2-6 0 0,1 5 3 15,0-5-1-15,-1 0 1 0,3 3 2 16,-3-3 1-16,3-2 0 0,5 1 0 16,-1-2-4-16,2 0 1 0,4-3 0 15,-6 0-2-15,-4-2 0 0,5 2 1 16,-8 0-4-16,2 2 0 0,-5 1-1 0,0 0-2 15,0 0-2-15,1 0-1 0,1 0 0 16,-1 1 0-16,2 10 4 16,-2 9-1-16,-1 7-1 0,0 5 1 15,0 6 0-15,0 4-1 0,0 2 0 0,-1 3-1 16,-2 0 0-16,-3-1-3 0,-1-2 0 16,-3-6 1-16,1-7 7 0,3-13 9 15,2-8 8-15,-3-8 2 0,0-5 2 16,-4-13-10-16,-1-8-2 0,1-6-1 15,6-5-2-15,0-5 0 0,4-1 0 0,1-1-3 16,0 0-8-16,7-1-17 0,8-1-36 16,3 1-44-16</inkml:trace>
  <inkml:trace contextRef="#ctx0" brushRef="#br0" timeOffset="96732.31">14492 98 342 0,'0'0'34'0,"0"0"-7"15,0 0-8-15,0 0-10 0,0 0-7 16,0 0-4-16,0 0 0 0,0 0-3 0,0 0 4 16,0 0 0-16,39 20 0 0,-39 0-3 15,0 4 0-15,0 9-39 0,0 2 1 16,-6 0-1-16,-1 2-2 0,0-1 38 16,-2-1-2-16,-1 1-1 0,0-1-1 15,0-3 0-15,0-1-2 0,-2-5-1 0,5-8-3 16,0-3 1-16,2-6-5 15,1-4 2-15,3-1-3 0,1-4-1 16,0 0-2-16,-6 0 3 0</inkml:trace>
  <inkml:trace contextRef="#ctx0" brushRef="#br0" timeOffset="97216.84">14285 411 163 0,'0'0'61'0,"0"0"-13"0,0 0-12 15,0 0-10-15,0 0-10 0,0 0-6 16,0 0-4-16,0 0-2 0,5-82-4 0,13 75 2 15,4-1-1-15,4 2-1 0,0 0 1 16,2 1-1-16,-1-1 1 0,2 2-1 16,0-2 1-16,0-1-1 15,-3 3-1-15,0-4 1 0,-3 1 0 0,-1-1-1 16,-3-1 1-16,-1 1 0 0,0 1 0 16,-7 1 0-16,1-2 1 0,-2 4-1 15,-1-1 0-15,-2-1 1 0,-3 3 1 16,1 2-4-16,-5 1-1 0,0-2-7 15,0 2-4-15,0 0 0 0,0 0 3 16,0 0 4-16,-6 4 4 0,-4 9 1 0,-5 4-2 16,2 1-1-16,3 0 1 0,0 3-2 15,3-1 0-15,1-5 0 16,3 0 2-16,2-4-2 0,1-5 1 0,0 4 3 16,0-3 2-16,0-3 3 0,1 2 1 15,9-5 0-15,7-1 0 0,4 0-2 16,2-7-1-16,0-5-1 0,4-3 2 15,-1-2 1-15,-2-1-1 0,0 0 3 16,-1-2 2-16,0 0 0 0,-5 0 4 0,4 1 1 16,-8 1 5-16,-2 5 0 0,-4 3 2 15,-2 3 0-15,-3 5 28 0,0-1-7 16,-3 3-10-16,0 0-4 0,4 0-35 16,5 0 1-16,1 7-32 0,4 8-1 15,-5 5-2-15,0 5-3 0,-3 3 31 16,2 4-9-16,-2 3-29 0,0 1-32 15,0 1-97-15</inkml:trace>
  <inkml:trace contextRef="#ctx0" brushRef="#br0" timeOffset="97933.42">15857 420 63 0,'0'0'7'0,"0"0"9"16,0 0 18-16,0 0 33 0,0 0 13 15,0 0 6-15,0 0-15 0,0 0-30 0,0 0-17 16,0 0-18-16,0 33 1 16,5-40-5-16,3-8 0 0,8-5 2 15,-1-3-1-15,2-1 0 0,-1-2 3 0,3-3 0 16,-2 2-2-16,-1 0 3 0,-2-2 0 16,-1 0 0-16,-2 2-1 0,0-1 33 15,-4 4-3-15,-2 6 0 0,-2 1-1 16,0 8-32-16,-3 3-2 0,1 1-1 15,-1 5-1-15,0-1-1 0,0 1 0 16,0-2-3-16,0 1 1 0,0 0-3 0,0-1 1 16,0 0 4-16,0 2 0 0,0-1 1 15,-7 1 0-15,-5 0 0 0,-4 0-1 16,-1 5 1-16,1 0-1 0,0 5 0 16,-1-2 0-16,-2 3 0 0,-3 3-2 15,0 0 2-15,-1-1-1 0,-1 2 0 16,0-1-32-16,1-2-1 0,2 1 0 15,2-5-2-15,0 2 37 0,6-5 0 16,0 2 0-16,4-4 1 0,5-1-2 16,1 0-2-16,3-2 1 0,-1 0 1 0,1 0 2 15,-2 2 2-15,0-2 1 0,2 0 2 16,0 1-3-16,0-1 0 0,0 0 0 16,11-3-1-16,7-6-1 0,5-1 2 15,1-1-2-15,2-1 2 0,3 0 0 16,0 0 0-16,1-2 36 0,-1 0 0 0,-1 2-4 15,-2 0 1-15,-3 1-33 0,-3 2-2 16,-5 3 1-16,0 2-1 16,-4 1-1-16,2 3-1 0,1-2 0 15,-2 2 1-15,6 0-2 0,-3 5 1 0,2 4 0 16,-5 1-1-16,4 5-1 0,-6 3-1 16,1 4-4-16,-2 4-69 0,-6 3-104 15,-3-2-91-15</inkml:trace>
  <inkml:trace contextRef="#ctx0" brushRef="#br0" timeOffset="101735.6">3943 5582 75 0,'0'0'22'0,"0"0"-6"15,0 0-4-15,0 0-1 16,0 0-4-16,0 0-1 0,0 0-1 0,0 0-2 15,0 0 1-15,-55-28 1 0,45 25 2 0,7 1 2 16,-1 1 5-16,-1-1 2 0,0-1-1 16,-1 2-1-16,3-2-6 0,0 1 1 15,3 2 0-15,-3-1 1 0,3 1 2 16,0-2 1-16,-1 0 1 0,-1 1-2 16,1-1-2-16,-1 1 0 0,1 0-7 15,-1-1 1-15,1 2-3 0,1-1-2 16,-3 1-1-16,3-2 0 0,0 2 0 15,0-2 1-15,0 1-1 0,0-1 1 16,0 1 0-16,6-2 0 0,-2 1-1 0,-1 1 1 16,3 1-1-16,1 0 1 0,6 0 0 15,3 1 1-15,1 4-1 0,4 1 1 16,-1 1-1-16,-1 0 0 0,-2 0 1 16,2 2 0-16,-3-1-2 0,0-1 2 15,0 1 0-15,-2-1 0 0,1 3-1 0,-1-1 1 16,-1 0 0-16,-3-3-2 15,2 2 1-15,-2 1 1 0,1 0-1 16,-2 2 1-16,0-3-2 0,-1 3 2 16,1 0-1-16,3 2 1 0,-1 0 3 0,1-1-3 15,-2-3 0-15,4 0 0 0,-2 0 0 16,5-1 0-16,-2-1 1 0,-4 0-1 16,2-2 0-16,-1 1 0 0,-1-1 1 15,1 1-2-15,-3-3 1 0,1 2 0 16,-3-1-1-16,2 1 1 0,-2-1 2 0,3 3-2 15,3 0 0-15,0-1 0 0,2 3 2 16,0 1-2-16,0-2 3 16,-5-1-3-16,3-2-2 0,-4 0 1 15,1 0 2-15,0-1-1 0,-1 1-1 0,-2-1 1 16,3 1 0-16,-1 1 0 0,-2 0 0 16,0 0 1-16,2 2-1 0,1 1 0 15,2 0-1-15,2 3 1 0,1-3 0 16,0 0 0-16,0 1 0 0,4-3 0 15,-3 1 0-15,2-1 0 0,-6-1 0 16,1 0 0-16,-1 2-2 0,-5-3 2 16,7 2-1-16,-5 2 1 0,2 2-3 0,-2 2 2 15,3 1-1-15,-6-3 1 0,2-1 1 16,2 0 0-16,-1-1 0 0,2 0 0 16,1-2-1-16,1-1-1 0,-1-1 1 15,2 3-1-15,-4-4 0 0,-7-2 0 16,6 2 2-16,-5-3 0 0,-1 1 2 15,0 1-2-15,0-1 0 0,4-1 0 16,2 2 0-16,-2 0 0 0,4 0 0 0,1 2 1 16,4-1-2-16,4 1-1 0,-4-2 1 15,-1-1-1-15,-5 1 0 0,4-2-1 16,-2 1 1-16,1-1 2 0,-3 1-1 16,-4-2 1-16,5 1 1 0,-8 0-2 15,3 1 1-15,3 0 0 0,-5-1 1 16,7 1-1-16,-2-1-1 0,3-1 2 15,5 2-1-15,1-2 0 0,6 0 1 16,-2 0-1-16,-9-2-1 0,4-2 2 16,-1-1-1-16,-6 1 1 0,6-1 0 0,-6 0 1 15,-1 2-2-15,1 0 0 0,-7 2 1 16,8-4 0-16,-6 4 1 0,2-2-2 16,3-2 1-16,2 1-1 0,4-3-2 15,2 2 2-15,8-5 0 0,2 1-1 16,2 2 2-16,2-4-1 0,0 2-1 0,0-2 2 15,-2 2-1-15,-1 0 1 0,-4 0 0 16,-2 1-1-16,-2 1 2 16,-2-1-1-16,0 1 0 0,1-2-1 15,-1 1 0-15,4-3 1 0,3 3-1 0,3-4 0 16,0 2 2-16,3 0-2 0,0-3 0 16,-2 3 0-16,-1-4-1 0,1 2 0 15,-2 1 2-15,-2-1-2 0,-1 3 2 16,-2 0-1-16,-2 1 1 0,1 1 1 15,-2-2-4-15,2-1 5 0,1 0-4 0,0-1 1 16,5 0 0-16,1 1-2 16,1-2 2-16,3-1-1 0,1 1 1 15,-1-1 0-15,3 1 0 0,0-2 0 16,-3 0 1-16,-1 1 1 0,1-1-2 0,-2-1 0 16,-4 1 1-16,-1 2-1 0,0 0 2 15,-4-2 0-15,1 1 1 0,2-2-2 16,-1 0 1-16,5-4-2 0,6 2 0 15,1-1 0-15,2 0 0 0,-1-1 0 16,2 3 0-16,0-1 0 0,-4 2 0 0,3-2 1 16,-2 2 1-16,-3 0-1 0,0 1 0 15,-5 1 0-15,-2 1 0 0,-2-1 0 16,-2 1-1-16,4 2 2 0,-1-4-1 16,4 2-1-16,3-2-1 0,5-1-3 15,2-2 4-15,5-1-2 0,2 0-2 16,-4-1 4-16,1 0-3 0,-1 1 3 15,-3 0 1-15,-1 1 1 0,-4 0-2 16,-1 2 3-16,-4 1-1 0,-4 2-1 16,-2-2 0-16,2 2-1 0,-1-1 0 0,4-2-1 15,5-2-1-15,6-1-1 0,5-4 2 16,5 2-1-16,1-2 1 16,-2 1 1-16,1-2 1 0,-2 2 1 0,-4-1-2 15,-1 2 0-15,-3 4 1 0,-4 0 1 16,-1 3-1-16,-6 0 0 0,-2 0 0 0,-2 1-1 15,1-2 0-15,1 2 0 0,0 0-1 16,2-1 0-16,2-1 0 0,4 0 1 16,1 0-2-16,6-1 1 0,-1 0 1 15,2-1-2-15,2-3 4 0,0 1-4 16,-2-2 1-16,0 2 2 0,-3 0-2 16,-1 1 2-16,-8 2 1 0,-4 1 1 15,-4 2-2-15,-2 0 1 0,0-1-2 16,-2 0-1-16,2-1 1 0,-1-1-1 15,7 0 0-15,6-2 1 0,3-1-2 16,5 0 1-16,0-3 1 0,1 1 0 0,1-1 0 16,-3 1 1-16,-1 2 1 0,-4 1 0 15,-2 1 1-15,-3 0 3 16,0 2-1-16,-3 1-2 0,-3 1 1 0,0 1-3 16,-4 0 1-16,4 1 2 0,-1 1-4 15,-3 0 0-15,2 0 0 0,-1-1-3 16,-2 3 2-16,-2 3 0 0,-2-3 0 15,2 3 0-15,0-1 1 0,7-1 1 16,-1 2 1-16,-8 1-1 0,2-2 2 0,-6 3-2 16,-1-1 1-16,2 0 2 0,-2 0-3 15,0 1 0-15,1-2-2 0,-1 1-2 16,-5 2 3-16,5-2-1 0,-5 1 0 16,2 1 2-16,-2-1-1 0,-1 1 0 15,3-1 0-15,-2 1-1 0,1-1 0 16,-1 0 0-16,0 1-3 0,2-1 0 15,-2 1-3-15,-4 1-6 0,0 0-7 16,6 0-17-16,0 0-35 0,2 0-82 16</inkml:trace>
  <inkml:trace contextRef="#ctx0" brushRef="#br0" timeOffset="103493.93">10141 4286 36 0,'0'0'24'0,"0"0"0"0,0 0-1 16,0 0-1-16,8-88-7 0,-5 72-4 15,0 7-3-15,-1 2-3 0,1-2-2 0,-2 5-1 16,1-1-2-16,-1 2-3 0,-1 3-1 16,0-2-1-16,0 2 0 0,0 0 0 15,0 0 2-15,3 0 2 0,-3 10-1 16,3 7 1-16,-2 4 2 0,1 3-1 15,-2 2 2-15,1 0-2 0,1 1 1 0,-1 0-1 16,3 1 0-16,1 0 0 0,-1 0 1 16,5-2 0-16,-2 1 3 15,3-1-2-15,3 1 3 0,4 0 1 16,2 1-2-16,6-1 2 0,4 0-3 0,1-1-1 16,2-2 0-16,1 1 0 0,2-3 0 15,0 0 2-15,2 0-1 0,5-1 2 16,0 1-2-16,3-2 3 0,1-2-2 15,3-1 1-15,3-3-2 0,2-3 1 16,1 0-2-16,3-3-1 0,-3-1 0 0,-1-2-1 16,-1-1 0-16,-4 1 0 0,-4-2-1 15,-5 0 1-15,-1 0 1 0,-7-1-2 16,-2-1 1-16,-8 1 0 0,-3-1-1 16,-5 1 0-16,-2-1 1 0,0-1-1 15,-7 0 2-15,1 1-1 0,-6-1 0 16,0 0 1-16,0 0-1 0,1 0 1 15,1 2 2-15,-1-2 0 0,1 0 0 16,2 0-1-16,1 0 0 0,3-7 1 16,-2 0-2-16,-3-3 2 0,0-1-2 0,-3-3 3 15,0-5-2-15,0-1 1 0,-8-3 0 16,-3 3 2-16,-1 2-3 0,-1 3 3 16,2 5-3-16,1 0 1 0,2 5-3 15,0-2 0-15,1 1-1 0,2 3 1 16,2 2-2-16,3 1 2 0,-1-2-3 0,1 2-3 15,-2 0-3-15,2 0-1 0,-1 0 4 16,1 0 3-16,0 0 2 0,0 11 1 16,0-2 0-16,6 5 0 15,1-1 0-15,2 2-2 0,5 4 2 0,-1-1 0 16,4-1 0-16,1-1 0 0,2 1 0 16,3 0-1-16,0-2 2 0,-1 0-2 15,-2-2 0-15,-5-3 1 0,-7-4 0 16,-3-3-1-16,-5-3 2 0,0 5 1 15,-5 5 2-15,-10 3-1 0,-10 7-3 16,-7 0-3-16,-4-1-9 0,-3 2-13 0,-2 0-35 16</inkml:trace>
  <inkml:trace contextRef="#ctx0" brushRef="#br0" timeOffset="104234.35">12530 5028 174 0,'0'0'24'0,"0"0"-4"0,0 0-4 16,0 0-2-16,-64-77-2 0,44 67-1 15,7 4-3-15,-3-1-1 0,0 6-6 16,0 1-1-16,-5 0-1 0,2 6-1 15,-1 4-1-15,-1 4 2 0,4 2 1 0,-2 2-1 16,5 0 2-16,-1 0-3 0,5 3 1 16,3 1-1-16,2-3 1 0,1-2 0 15,4 0 1-15,0-1 0 0,0 1 1 16,6 4-1-16,0-7 3 0,1-3-2 16,7-2-1-16,-5-4 2 0,10-3-2 15,-2-2 1-15,3 0 0 0,5-9 1 16,-5-4-2-16,-1-2 2 0,-3-4-2 15,-2-1 1-15,-3 1 3 0,-4-2-1 16,3-1 2-16,-4 1 1 0,-2-2 2 0,-1 2 2 16,1-1 3-16,-1 7 4 0,0-3 6 15,0 8 4-15,-2-4 0 0,1 2-2 16,-2 6-7-16,1-1-8 0,-1 7-7 16,0-1-8-16,0 1-3 0,2-1 0 15,-2 1 1-15,1 0 1 0,2 0 3 16,0 15 0-16,3 6-3 0,0 9-2 0,1 2-5 15,-3 2-10-15,-1-1-20 16,1 2-28-16,1-3-40 0</inkml:trace>
  <inkml:trace contextRef="#ctx0" brushRef="#br0" timeOffset="104802.12">12679 5023 281 0,'0'0'8'0,"0"0"-4"16,0 0-3-16,0 0-2 15,0 0-1-15,0 0-2 0,0 0 2 0,0 0-1 16,0 0 2-16,0 0 0 0,91-28 0 16,-66 40 0-16,2 4 0 0,-1 0-1 15,-3 2 2-15,0-1-1 0,-4 0 0 16,-6-5-3-16,-4-1 2 0,-5-4 0 15,-2-4 2-15,-1 2 3 0,-1-2 2 0,0 1 1 16,-4 2-1-16,-2 2 0 0,1-6 1 16,2 0 0-16,3-2-1 15,-4 0-3-15,-1 0-3 0,0-2-3 16,1-8 1-16,4 0-2 0,4-7 3 0,9-4 1 16,3 2 0-16,3 1 1 0,0 2 1 15,2-1 0-15,-2 0-1 0,2 1 1 16,-3 0 2-16,-2 1 1 0,-3 0 2 15,-1 5 1-15,-2-1 1 0,-6 3 3 16,0 1-1-16,1-1 0 0,-4 3 1 0,2 2-2 16,-3 3-2-16,0-1-4 0,0 1-2 15,2-1-3-15,-2-1-4 0,0 1 0 16,1 1-4-16,-1-2 2 0,0 2 2 16,0 0 4-16,0 0 3 0,-3 12 0 15,-4 5-1-15,-3 6 2 0,0-2-2 16,1 2 1-16,5-1-1 0,1 1 0 15,1-2 0-15,2 1 0 0,3-1 1 16,6-3 0-16,3-1 1 0,3-4 1 16,5 0-1-16,2-4 3 0,3-2-2 0,2-2-2 15,2-4 0-15,-1-1-2 0,-2 0-6 16,-3 0-1-16,-6-4-7 0,-5-1-7 16,-1 2-19-16,-6 2-31 0,-4-6-22 15</inkml:trace>
  <inkml:trace contextRef="#ctx0" brushRef="#br0" timeOffset="105103.39">13775 4632 294 0,'0'0'22'0,"0"0"0"0,0 0-2 0,0 0-8 16,0 0-12-16,0 0-4 0,0 0-3 16,0 0 5-16,0 0 5 0,0 0 1 15,-3 78-2-15,2-32 0 16,1 5-3-16,0 5 1 0,0 2 0 0,3-1 0 16,2-2 0-16,2-5 0 0,1-4-1 15,0-5-2-15,1-7-3 0,1-4-2 16,3-8-3-16,-5-8-1 0,6-6-8 15,2-5-13-15,4-3-16 0,10 0-14 16,-2-10-10-16,-4-3-1 0</inkml:trace>
  <inkml:trace contextRef="#ctx0" brushRef="#br0" timeOffset="106149.57">14061 5134 35 0,'0'0'45'0,"0"0"0"16,0 0-8-16,0 0-6 0,26-90-8 16,-20 73-6-16,-2 2-8 0,2 0-5 15,0 1-3-15,0 5 0 0,4-3-1 0,-4 5 1 16,-5 3-1-16,3 1 2 15,-4 3-4-15,0-2-1 0,0 2-2 16,2 0 1-16,-1 0-1 0,1 0 1 16,-1 0 2-16,4 0 0 0,-2 2 0 0,2 7 2 15,4 4 0-15,-3-1 0 0,4 3 2 16,-2-6-4-16,1 2 2 0,1-3 2 16,-1 0-2-16,1 0 2 0,0-4 0 15,2-2 1-15,-2-1 1 0,2-1 0 16,5 0-1-16,-3-7 0 0,5-2-2 0,-4-3 0 15,-4 4 0-15,-2-4 2 0,-3-2-3 16,-2 3 0-16,3-7 1 0,-6 2-1 16,-1-1 1-16,0-3 0 15,-4 7-1-15,-3-1 0 0,-3 3-1 0,1 4-4 16,-4-3 2-16,3 6-2 0,-2 2 2 16,-5 1 0-16,1 1 2 0,-6 1 0 15,4 5 1-15,2 5 0 0,-1 0 1 16,2 2 0-16,-1 1 2 0,3 3-1 15,0 1 0-15,3 0 2 0,0 4-3 0,3-2 0 16,2-4 0-16,2 2 0 16,3 2 1-16,0-2-1 0,3 5 0 15,6-5 0-15,1-4 2 0,-3-4-2 16,6-2 0-16,0-2 0 0,6-1 0 0,3-2 0 16,4-3 1-16,0 0-4 0,3-5 2 15,0-4-1-15,1-2 0 0,-3 1 1 16,1-4-1-16,-5-1 2 0,0-2 0 15,-3 0 3-15,-3-1 0 0,-3 2 1 16,-4-1 1-16,-1 2 0 0,-1 2-3 0,0 1 2 16,0 0-4-16,4 0 1 0,-2 0-1 15,-4 6-1-15,1 0 1 0,-4 2-1 16,1 2 0-16,0 0-2 0,-4 2-2 16,0-1-1-16,0 1 1 0,3 0 0 15,2 7 3-15,-2 8 1 0,1 5 0 16,-1 2 0-16,0-1 0 0,0 1 0 15,1 0 0-15,0-3 0 0,1-5 1 16,-1 0-1-16,0-5 1 0,1-1-1 16,-1-1 1-16,0-4 1 0,2 3 0 0,-3-3 3 15,0-1-1-15,7-1 1 0,0-1-2 16,6-4-1-16,4-6-1 0,-4-2-2 16,-1 0 1-16,-5 3 0 0,-1-1-3 15,-2 2 3-15,-3-1-1 0,0 0 0 16,-2 4 1-16,1 2-1 0,-3 3 1 0,0-2-1 15,0 2 0-15,0-1-2 0,1-1 0 16,-1 1-3-16,0 1 1 0,0-1-1 16,2 1 3-16,1 0 3 15,4 1 0-15,6 8 1 0,3 0-1 0,5-1 0 16,5-2 1-16,3-2-1 0,2 0 1 16,-1-4 0-16,-1 0-1 0,-2 0 2 15,-5-5-1-15,-6 2 0 0,-1-3 1 16,-7 1-2-16,-4 2 4 0,2-3-1 15,-3 3 0-15,-1 0-2 0,1 0-5 0,-3 3 0 16,0-2-3-16,-2 2-2 0,-11 0 5 16,-6 11-3-16,-7 7 4 15,4 10 1-15,-1 5 1 0,0 11 3 16,0 6-3-16,3 7 2 0,1 3-1 0,3 2-1 16,2 0 0-16,4-1-1 0,4-5 2 15,-1-4 0-15,2-7 0 0,-2-6 2 16,6-12 0-16,-4-7 7 0,2-8 15 15,2-8 7-15,-1 1 2 0,2-5-4 16,-7 0-16-16,0-5-5 0,-3-7-5 0,-1-6-4 16,5-8-5-16,3-6-8 0,3-7-13 15,6-5-27-15,9-6-44 0,6-2-94 16</inkml:trace>
  <inkml:trace contextRef="#ctx0" brushRef="#br0" timeOffset="106883.87">15419 4611 350 0,'0'0'23'0,"0"0"0"0,0 0-2 0,0 0 1 15,0 0-5-15,0 0-8 0,0 0-12 16,0 0-3-16,0 0-2 0,0 0 3 16,3-4 3-16,-3 32 2 0,-2 15 0 15,-1 7 0-15,-2 6-1 0,4 6 2 16,-1 2-3-16,-1 0 2 0,0-5 0 0,2-3 0 15,-2-4 1-15,1-7-2 0,1-2 1 16,-1-8-3-16,1-9 0 0,1-7 0 16,-3-5 0-16,3-8-1 0,0 0-3 15,0-6-1-15,0 0-1 0,0 0-10 16,0 1-10-16,-4-1-7 0,-8-1-6 16,-1-8 7-16,-7-8 9 0,-3-4 4 15,4-3 9-15,-6-4 1 0,-2 1 3 16,3-1 3-16,-4 0 6 0,5 4 10 15,0 2 7-15,4 3 12 0,6 6 6 0,0 2 6 16,9 4-1-16,1 3-5 0,0 1-9 16,3 3-7-16,0-5-10 0,0-4-5 15,7-3-3-15,10-2 0 16,6 1 1-16,6 1-2 0,3 0 0 0,4 1-2 16,2-3 2-16,-2 2 2 0,0-3-4 15,-2-2 0-15,-4-1 0 0,2-2-3 16,-2-1 2-16,-2-2-2 0,-2 2 1 15,-2-2-4-15,-5 2-1 0,-3 0 1 16,-6 5 0-16,-3 1 1 0,-3 6 2 0,-2 3-1 16,-2-3-1-16,0 5 0 0,0-1-2 15,-2 2 1-15,-3 3 2 0,-5 0 1 16,-2 5 4-16,-2 5 0 0,2 8 0 16,5 5 1-16,-1 4 1 0,0 5-1 15,5 3 1-15,-1 3 0 0,1 0-1 16,1 0 0-16,1-1 2 0,1-6-1 15,0-2 0-15,0-6 0 0,0-6 1 16,3-4 1-16,0-4 1 0,-2-6 2 16,5 4 2-16,-2-6 3 0,8-1-2 0,4 0-1 15,4-6-4-15,4-6-3 0,2-3 0 16,-1-3-1-16,0-2 2 0,-1 0-1 16,1-1 2-16,-2 1 1 0,-3 0 3 15,-1 4 3-15,-7 4 3 0,-4 5-1 16,-5 4-2-16,-3 3-8 0,0-2-7 0,0 2-3 15,4 0 0-15,4 10 2 0,1 8 1 16,2 11-1-16,-2 4-1 0,1 4-6 16,0 2-16-16,1 2-33 15,1-3-63-15</inkml:trace>
  <inkml:trace contextRef="#ctx0" brushRef="#br0" timeOffset="107740.35">16486 4693 245 0,'0'0'-3'0,"0"0"2"0,0 0-1 16,0 0 4-16,0 0 1 0,0 0 2 15,0 0 3-15,35 79-1 0,-31-41 0 16,-1 5-3-16,-3 4 2 0,0-1-2 0,0 1 2 16,0-1 1-16,0 0 1 0,0-2 5 15,-1 0-2-15,-6-1 1 0,2-3-3 16,-1-2-2-16,1-3-1 0,-1-1-2 16,1-4 2-16,0-3-4 0,2-9 0 15,1 1 0-15,1-7 1 0,0 0 0 0,-1 0 0 16,1-7 0-16,1 1 1 0,0-6 2 15,-2 0 3-15,2 0 3 16,0 1 2-16,0 1 1 0,-1 0 1 16,1-2-3-16,0 0-4 0,-2 0-6 0,-4 0-3 15,-5-9 0-15,-1-2-2 0,-6-8 1 16,0 1 1-16,-1 0-2 0,0 0 0 16,-2-2-1-16,-1 0 0 0,-1 2 1 15,1 0 1-15,-1-1 1 0,0 3 1 16,6 1 0-16,2 4 0 0,4 0 2 0,3 6 0 15,3 1-1-15,2 1-1 0,3 3-1 16,-2-2-1-16,2 2-4 16,-1-1-1-16,0 1-5 0,-1-1 1 15,2 1 2-15,0 0 3 0,0 0 5 0,2 6-1 16,5 6 0-16,6 3 0 0,0-1-1 16,1 0 0-16,5-1 2 0,3 1 1 15,2-2 0-15,5-1-1 0,3-2 0 16,3-2-1-16,1-1-2 0,2-3 1 15,0-1 0-15,0-2-1 0,-2 0-1 0,-1-2 1 16,-2-5 0-16,-2-1 2 0,-2-2-1 16,-5-3 2-16,-1 1-1 0,-4 0 1 15,-2-1 1-15,-5-2 0 16,-5 3 1-16,0-1 1 0,-4 4-1 0,-3-2 0 16,0-1 1-16,0 2-1 0,0-1-2 15,0 5 0-15,0 1 0 0,0 5-2 16,-1-1-4-16,1 1-7 0,-2-2 1 15,1 2-1-15,-6 0 6 0,-3 3 5 16,-4 11 2-16,-4 6 0 0,-1 4 1 0,3 5 0 16,-3 3 2-16,2 1-1 0,-2 2 1 15,3 0 2-15,2-2 2 0,1-2 2 16,0-6 2-16,4-6 4 0,3-3 3 16,2-7 0-16,2-4-1 0,1 0 1 15,1-5-3-15,-3 0 1 0,3 0-2 0,-1 1 0 16,-1 1-6-16,1-1-3 0,-2-1-3 15,3 1-5-15,0-1-8 16,-1 2-10-16,-5-1-29 0,-5 6-47 16,-4-1-113-16</inkml:trace>
  <inkml:trace contextRef="#ctx0" brushRef="#br0" timeOffset="119465.52">6649 4397 64 0,'0'0'23'0,"0"0"-2"16,0 0-4-16,0 0-1 0,0 0-3 15,0 0-5-15,0 0-3 0,0 0-4 16,0 0-3-16,0 5 2 0,0-5-1 16,0 0 1-16,0 0 0 0,0 1 0 15,0-1-2-15,0 0 2 0,0 0 0 0,0 0 2 16,0 2-1-16,0-2 0 15,1 1 0-15,2 1-2 0,3 1 1 16,-2-2 0-16,5 4-2 0,-5-2 2 16,2 3 0-16,0 0 0 0,-3-3 1 0,0 0-2 15,-3-3 1-15,0 0 0 0,0 0 0 16,0 1 2-16,0 6 0 0,0-1 2 16,0 3-1-16,-3 0 2 0,-6-3 0 15,0 0 1-15,-2-3 0 0,-1 2 1 16,3-4-1-16,-2 1-3 0,5-2 2 0,2 1-2 15,4-1 4-15,-6 0 2 0,0 0 1 16,-1 0 3-16,0 0-1 0,4-1-3 16,0-2-2-16,0 1 1 0,0-4-3 15,3 2 3-15,-3-1-1 0,3 0 0 16,0 0 0-16,0-2-4 0,0-3-1 16,0 0-1-16,3 2-2 0,4 0 1 15,-1 0 0-15,0 2 0 0,5 0-1 16,-3 2 0-16,-4 0-2 0,-1 3 2 15,3-1 1-15,-1 1 0 0,0-1 1 0,-1 2-1 16,-4 0 0-16,0-1-1 0,0 1 1 16,0 0 0-16,6 0-2 15,0 0 2-15,7 0-2 0,-3 0 0 16,-6 0 1-16,4 0 0 0,-3 3-1 0,2 1 1 16,1 3-2-16,-5-4 1 0,1 0 0 15,-4 0-1-15,3 1 3 0,-3 1 0 16,4-1 1-16,-4 1 2 0,-1 4-1 15,-8 3 0-15,-3 4-2 0,1-8 2 16,-1 0-2-16,1-3 1 0,-1-1-1 0,-2-1 1 16,4 0-1-16,4-3 1 0,-3 0 1 15,3 0 1-15,-8 0 0 0,2-1 0 16,2-4-1-16,-1-2 3 0,2 2 0 16,6 2 0-16,-3-4 0 0,5 2-4 15,-1 0-1-15,2-4-1 0,0 0 1 0,5-3-2 16,2-3 5-16,6 3-3 15,-3 2-1-15,0 3 1 0,-2 1-3 16,0 3 1-16,2-2-2 0,-1 4 2 16,4-1 0-16,-3 2 0 0,3 0 2 0,-3 2-3 15,3 4 1-15,-4 2 0 0,-2-3-1 16,5 6 0-16,-6 1 0 0,-5-3 0 16,5 7 1-16,-5-1-3 0,-1 2 0 15,0 2 2-15,-7-1 3 0,-2-3-3 16,-4-1 6-16,5-5-2 0,-4-2 1 0,-2-3 1 15,2-1 2-15,-3-2 0 0,4-1 3 16,1 0-1-16,-6-3 2 0,3-5 0 16,-3-5-5-16,6-1 3 15,3 2-6-15,1-3 4 0,4-2 1 0,2 1-2 16,0-6 3-16,5 6-6 0,2 4 0 16,0 3-2-16,1 2-2 0,0 1 0 15,1 2-1-15,-5 1-2 0,5 3-2 16,4 0-3-16,0 5-14 0,6 8-25 15,-8-2-76-15</inkml:trace>
  <inkml:trace contextRef="#ctx0" brushRef="#br0" timeOffset="121016.13">6844 4374 48 0,'0'0'3'15,"0"0"8"-15,0 0 5 0,0 0 3 0,0 0 1 16,0 0-1-16,0 0-1 0,0 0-3 0,0 0 3 15,0 0 1-15,-23-9 0 0,17 1 2 16,3 0-1-16,-4-5-1 16,2 4-3-16,-2-4-3 0,2 4-1 0,-1-1-3 15,-3-3-2-15,6 5-1 0,-6-4-2 16,1 2 2-16,-1-1 1 0,2-1 3 16,-3 1 2-16,1-1 1 0,3 3 1 15,-4-3-1-15,7 2-2 0,-4 3-1 16,1 1-3-16,3 3 0 0,-1 0 0 15,1 0 0-15,0 0-2 0,0 0 0 0,-1-1-3 16,0 2-1-16,1 0-1 0,-3-1 0 16,3 2-1-16,3 1 0 15,-3-4 0-15,-1 3-1 0,-1-1 1 16,0 1 0-16,-1-1 0 0,0 2 2 0,0 0-1 16,-5 0 0-16,5 0 1 0,-7 0-2 15,-4 0 0-15,5 3 0 0,-4 2 0 16,2 0 0-16,5-1 1 0,-7 2 0 15,9-3 0-15,-2 2-1 0,1-2 1 16,3-2-4-16,2 2 3 0,-1 0 0 0,1 1 0 16,-1 1 0-16,-3 2 1 0,1-1 0 15,-3 4 0-15,3-2 2 0,-5 3-1 16,1-1 0-16,-1 1-1 0,-3 3 0 16,5-4-1-16,-1-1 1 0,0 2-1 15,4-4 0-15,-4 6 1 0,3-3-2 16,1-2 2-16,-1 4-1 0,3-5 1 15,-1 0-1-15,1 0 1 0,1-4-1 16,-4 5 1-16,7-4 0 0,-3-1-2 16,0 5 2-16,2-3 0 0,-1-1-1 0,-1 5 1 15,2-4 0-15,-1-1 0 0,-1 7 0 16,3-5 0-16,-1 0 0 0,1 6 0 16,0-6 0-16,0 0-2 0,-3 8 4 15,3-8-2-15,0 6 4 0,0 1-4 16,0-3 3-16,0 0-3 0,0 1 1 15,0-2-1-15,0 2 0 0,3-2 1 0,0 1-1 16,1 6 1-16,-1-7-1 0,3 6-1 16,-3-6 0-16,1 1 1 0,-1-2-1 15,1 2 0-15,1 2 1 0,-1-3 0 16,2 3 0-16,-2-5 0 0,0 1 1 16,1 0-1-16,-4-5 0 0,2 2 1 15,-1-3-2-15,-1 3 1 0,2-2 0 16,0 2 0-16,-2-2 2 0,2 0-1 15,0-1-1-15,4 6 0 0,-4-5 0 0,0 0 0 16,3 3-1-16,-2-2 1 0,4 1 0 16,0 1 0-16,-2-1 2 15,1 1-3-15,-1-2 1 0,4 3 0 16,-3-4-1-16,-1 1 1 0,3-1 1 0,-1 2 0 16,1-3 1-16,0 1-2 0,-5-2 0 15,6 0 1-15,-4-1 0 0,0 0-1 16,4 2 1-16,-4-2-1 0,1 0 1 15,3 0-1-15,-1 0 1 0,4 0-1 16,-2 0 2-16,0 0-2 0,0 0 1 0,1 0 0 16,-1 0-1-16,1-3 3 0,2 0-1 15,-4 0-1-15,5-3 1 0,-5 3-1 16,-3-1-1-16,3-1 2 0,-2 0-2 16,0 1 3-16,-4 1-1 0,4-2 0 15,-5 2 1-15,1-3-2 0,6 0 0 0,-4-2-1 16,0 2-1-16,-2-2 1 15,3 3 0-15,0-5 0 0,2-2 1 16,-3 5-1-16,3-6 0 0,-2 6 0 16,-3-2 0-16,2 0 2 0,-2-1-1 0,2 0 1 15,-3 0 0-15,0-1-2 0,0-1 2 16,1 1-2-16,-3-1 1 0,1-6-1 16,-1 7-3-16,1-7 3 0,-1 1-5 15,1 5 5-15,-1-6 0 0,1 7 0 16,-1-2 0-16,-1 0 0 0,0 1 0 15,0-1 1-15,0 1-1 0,0-1 0 0,0 1 1 16,0 2 0-16,0-1 1 0,-1 0-1 16,-2 2 1-16,-2 0-1 0,1 0 0 15,0 0-1-15,-2 0 1 0,3 0-1 16,0 1 2-16,-1-1-2 0,1 1 1 16,-3-1 0-16,6 5 0 0,-4-4-1 15,0 4 1-15,-1-6 1 0,1 3-2 16,1 4 3-16,-3-5-1 0,3 5 1 15,-5-4-1-15,2-1-2 0,-3 2 1 0,2-2 0 16,-3 2-1-16,-2-3 0 0,3 4-2 16,-5-2-7-16,7 4-20 15,1 1-41-15,-4 1-65 0,1 1-100 0</inkml:trace>
  <inkml:trace contextRef="#ctx0" brushRef="#br0" timeOffset="121884.99">7570 4508 281 0,'0'0'10'0,"0"0"-4"0,0 0-2 15,0 0 3-15,0 0 1 0,0 0 2 16,0 0-1-16,0 0-1 0,0 0-3 0,-49-41 0 16,44 40-3-16,1-1 0 0,-8-1 0 15,5 3-1-15,-6 0 3 0,0 0-1 16,2 0 0-16,-1 0-2 0,1 0 0 16,0 3-1-16,1 0 0 0,0 0 1 15,6-2 0-15,-5 2-1 0,6 1 0 16,-1-3 0-16,-3 4-1 0,4-3 0 15,0 2 1-15,-3 2-2 0,3-2 5 0,0 1-3 16,0 4 3-16,2-5 0 0,-1 1-3 16,-1 6 2-16,3-5-3 15,0-1 2-15,0 5-1 0,0-4 1 0,0 5-1 16,0-1 0-16,0 1-1 0,3-2 1 16,0 0 0-16,0 2 0 0,2-2 1 15,-1 0-1-15,2-1 0 0,1 1 0 16,-1-2 0-16,2 4 0 0,-2-4 0 15,4 3 1-15,-4-4-1 0,3-2 1 16,-2 3 1-16,-1-3 0 0,5 0-2 0,-8-2 0 16,2 1 0-16,-4-1 1 0,5-1 1 15,-2 1 1-15,2-1-1 0,-6-1-1 16,4 0 0-16,-1 0 0 0,3 0 0 16,6 0 2-16,-1 0-2 0,8 0 0 15,-2-1 1-15,-2-4-1 0,1-1 1 0,-8 3 1 16,8-5 0-16,-7 4 1 15,-2-2 0-15,3 1 1 0,-3-1-1 16,1 0 2-16,-4-2-4 0,2 2 0 16,1-1 1-16,-3-1-2 0,1 1-1 0,-1-3 2 15,-1 3 0-15,3-2-2 0,-3 0 2 16,2 0-4-16,-3-4 2 0,1 1-1 16,-2 0-1-16,-1-1 4 0,0 0-3 15,0 1 4-15,0 0 1 0,-4-5 2 16,-5 5 1-16,2-2 3 0,-3 2 1 15,-3 2 3-15,0-1-3 0,-2 0-2 16,2 4-4-16,0 1-4 0,2 3-5 0,-5 0-8 16,-3 3-16-16,0 7-27 15,-7 10-48-15,-3 6-130 0</inkml:trace>
  <inkml:trace contextRef="#ctx0" brushRef="#br0" timeOffset="125084.84">6504 3028 34 0,'0'0'23'0,"0"0"0"16,0 0-3-16,0 0-2 0,0 0-4 15,0 0-4-15,0 0-2 0,0 0-2 16,0 0 3-16,0 0 0 0,-16-5 0 15,13 4 0-15,3 1-2 0,-1-2-3 16,-2 2 1-16,2-1-1 0,1 1-2 0,-2-2-1 16,2 2-1-16,-1-1 0 0,1 1 1 15,-2 0 1-15,2 0-1 0,-1 0 1 16,-1 0-1-16,1 0 1 0,-1 0-2 16,1 0 0-16,-2 0 0 0,3 0 0 15,-3 0 0-15,3 0 0 0,-3 0 1 16,3 1 1-16,-1 1 3 0,1-1 3 15,-2 1 1-15,2-1 4 0,-1-1-1 16,1 2-1-16,0-2-3 0,0 0 0 16,0 2-1-16,0-2 0 0,0 0 0 0,0 0-2 15,0 0-1-15,0-2 0 0,0-4-1 16,0-3 0-16,3-2 0 0,-2 7 1 16,-1-1 0-16,0-1 1 0,0 0 1 15,0 0 2-15,0-5-1 0,0 7-1 16,0-1 0-16,0 2-4 0,-4 0-2 0,0 0-2 15,1 0-2-15,0 1 0 16,3 2 0-16,-6 0-1 0,3 0-1 0,-1 0-2 16,-4 7 2-16,4-3 1 0,0 7 1 15,0 4 3-15,2-5 0 0,-1 9 0 16,3-3 0-16,0 1 1 0,3 4 0 16,0-7 0-16,4-2 1 0,0-1 0 15,-1-5 0-15,0 2 1 0,0-4 2 16,-2-3 2-16,0 1 2 0,1 1 2 15,-1-3 3-15,-1 0-2 0,7-2-1 0,-1-2-3 16,-5-4 0-16,3 1-1 0,-4-2-2 16,0 0 1-16,-3-2-3 15,0 0 0-15,0 1-1 0,-3-7 1 16,-1 8 1-16,-5-5-2 0,4 6 0 0,-3 1-1 16,1 1-2-16,4 3-2 0,0 1-7 15,3 2-9-15,-1-1-9 0,1 1-3 16,-2 0-6-16,2 1-7 0,0 13-14 15,0 0-23-15</inkml:trace>
  <inkml:trace contextRef="#ctx0" brushRef="#br0" timeOffset="126032.38">6614 2791 163 0,'0'0'36'0,"0"0"-4"16,0 0-5-16,0 0-6 0,0 0-6 16,0 0-1-16,0 0-1 0,0 0 0 15,0 0 2-15,-20-79 1 0,11 69 2 16,-5-3 3-16,-1 3-3 0,6 2-2 15,-5 1-5-15,2 0-4 0,1 3-3 16,-2-4-2-16,0 2-2 0,1 4-7 0,-2-5 5 16,4 3-5-16,-2 1 6 0,2 1-1 15,3 1 2-15,-5 1-1 0,-1 0-1 16,3 0 8-16,-6 0-7 0,0 4 7 16,5 2-8-16,-8 2 1 0,1 1 0 15,-3 1 1-15,-1 3 0 0,2 1 1 16,-2-1-2-16,5-1 1 0,5-1-2 15,2 0 0-15,0-1 1 0,3 2 0 0,-2 1 0 16,3 0 0-16,-2 1 0 0,5-5 1 16,-3 8-1-16,0-2 1 0,2 1-1 15,-2 5-1-15,-1-1 2 0,1 0 0 16,0 0 2-16,0-2-1 0,2-4-1 16,-3 0 0-16,4-6-1 0,0 3-1 15,-3 6 1-15,2-7 1 0,1 6-1 16,0-6 1-16,3 1 0 0,-1-1-1 15,1 2 0-15,0 0 1 0,0-1 0 16,0 6 1-16,0 0 0 0,1-2 1 0,2-2-2 16,3 1 3-16,-2-3 2 0,2 3-4 15,1-1 5-15,-4-5-3 0,4 4-2 16,-2-5 3-16,-1 0-4 0,-1 0 1 16,4-1 0-16,5 3 0 0,-2-1 1 15,1 0-2-15,1-3 0 0,3 2 0 0,0-1 1 16,8 1 1-16,-2 0-2 0,-1-2 1 15,0-2-1-15,-2 1 1 16,-1-3-1-16,-1 1 1 0,-5-1 0 16,8-1-1-16,0 0 2 0,1 0-1 0,2 0 0 15,1-3-1-15,0-2 0 0,-1-1 0 16,-2 1-1-16,0 0 1 0,-8 0 1 16,2-1-1-16,-5 3 4 0,0-2-3 15,0 1 1-15,-1-3 0 0,1-4-1 16,-3-1 0-16,1-1-3 0,0 0 2 15,-3-4-4-15,2 1 5 0,0-7-1 0,1 0-1 16,0 2 0-16,-1-3 0 0,0 1 1 16,0-2 0-16,-3 9 2 15,-2-4-2-15,-1 0 2 0,0 7 0 0,0-7 0 16,0 2 0-16,0 1-1 0,-7-4 0 16,1 2 0-16,0 3-1 0,-2 1 2 15,2 2-1-15,0 0 2 0,2 4-1 16,-2-1-1-16,-4-3 2 0,6 5-1 15,-5-4-1-15,0 2 0 0,3 2 0 0,-5-3 0 16,1 2 1-16,2 3-1 0,-6-2-1 16,8 3-3-16,-1 0-1 0,-3 0-7 15,6 4-13-15,1-1-27 16,3 2-30-16,-2 0-35 0,2 0-44 0</inkml:trace>
  <inkml:trace contextRef="#ctx0" brushRef="#br0" timeOffset="126472.88">7166 2662 163 0,'0'0'52'16,"0"0"0"-16,0 0-14 0,0 0 6 16,0 0-6-16,0 0-5 0,0 0-5 0,0 0-8 15,0 0-13-15,21-41-1 0,-21 41-5 16,1-1-3-16,-1-1-5 0,2 1-1 16,-2 1 1-16,2 0 1 0,1 0 10 15,0 7-7-15,4 8 9 0,2 8-7 16,-3 2 0-16,4 3 1 0,-3 3 0 15,-1 0 0-15,0 3 1 0,-3-1-1 16,2 1 0-16,-2-1 1 0,0-4 2 16,0-2-3-16,-3-9 3 0,3-1-2 0,0-6 0 15,-3-7 1-15,0 2 0 0,0-6 2 16,0 0-1-16,0 0 1 0,0 2 2 16,3 0 1-16,-3-1 2 0,0 1-1 15,0-1-2-15,0 0-1 0,0 1-3 16,0-1-5-16,0 1-10 0,0 0-24 15,0 4-36-15,0-1-44 0,-9 3-95 0</inkml:trace>
  <inkml:trace contextRef="#ctx0" brushRef="#br0" timeOffset="127480.32">7282 2592 44 0,'0'0'16'0,"0"0"15"15,0 0-3-15,0 0 8 16,0 0-11-16,-30-79-3 0,24 73-8 16,-4 0-3-16,1 1-5 0,-2 1-2 0,0 1-3 15,0 2 0-15,-1-1 0 0,1 2 0 16,-2 0 0-16,1 0 2 0,-8 0-2 16,5 2-1-16,-8 4 1 0,2 0 0 15,-3 1 3-15,-2 2-1 0,0 3 13 16,-1 1-10-16,4 1 6 0,1-2-8 15,2 1-2-15,3-1 10 0,2 1-10 0,5-3 9 16,0-1-11-16,4-3 0 16,2 2 1-16,-5 4 2 0,-1-2 1 15,3 7 1-15,-2-2-1 0,0 0 0 0,4 2-2 16,-1 1 0-16,0 1-1 0,3-4-1 16,0 2 2-16,3 3 0 0,-3 1-1 15,3 3 0-15,0-6 0 0,0 1 1 16,0 2-1-16,0-2 1 0,0 9 3 15,0-4-3-15,6-1-1 0,-2-2 0 0,2 0 0 16,0-1 2-16,1-2-1 0,3 1 0 16,-1-1-1-16,4-1 1 0,-3-2-1 15,6 1 1-15,-3-2 4 16,6 1-5-16,-2-1 5 0,3-2-6 0,-1 0 2 16,0-3-2-16,1 0 1 0,2 0 1 15,-2-3-1-15,2 2 2 0,-3-3-3 16,2 1 1-16,-2-2 0 0,-3-1 0 15,1-1 1-15,1-1 0 0,2-1 0 16,0 2-1-16,-2-2-1 0,-4 0 0 0,-2 0 0 16,-2 0-1-16,3 0 2 0,3-2 1 15,-2-2-1-15,4-2 2 0,0-3-2 16,-3 1-2-16,4-3 2 0,-2 2-1 16,-3-2 1-16,2-1 1 0,-1 0-3 15,-2-3 3-15,0 0-2 0,-3 0 3 0,-3 2 0 16,0 0 0-16,-1-2 1 0,-3 0-1 15,3-7 0-15,-2 3 0 16,-2-3-1-16,1-1 0 0,-1 1-1 16,0-3-1-16,-2 1 2 0,1-2-2 0,-1-1 3 15,0 1-2-15,0-1 1 0,-3 3 1 16,-1 1-2-16,0 1 3 0,-2 3 0 16,0-1 0-16,2 4 1 0,-2 2 1 15,-1 1 1-15,1 5 2 0,3-2 1 16,-3 0 0-16,2 1 0 0,-3-1-1 0,1 3-2 15,2-1 2-15,-4 0-3 16,1 0-5-16,3 0 6 0,-5-1-8 16,2 2 5-16,1-1-1 0,-1 2 1 0,-2 0-3 15,5 3 0-15,-3-2 1 0,4 2-14 16,-2 0 12-16,-3-3-11 0,5 3 11 16,0 0 0-16,2 0 0 0,1 3-1 15,-2-1-1-15,2 1-3 0,-4-4-4 16,-1 1-8-16,1 0-16 0,1 2-14 15,3 1-19-15,-3-2-13 0,-1 2-24 0,-6 0-22 16</inkml:trace>
  <inkml:trace contextRef="#ctx0" brushRef="#br0" timeOffset="129364.5">6398 5801 118 0,'0'0'31'0,"0"0"-1"0,0 0-4 0,0 0-3 15,0 0 0-15,0 0-2 0,0 0-4 16,0 0-1-16,0 0-6 0,0-12-1 16,0 11-3-16,0 1-1 0,0-2-2 15,-1 2 0-15,1-1-1 0,0 1-1 16,-3-2 0-16,3 2 0 0,0-2 1 15,0 2 1-15,0-1 3 0,0 1 0 16,0-2-1-16,0 2 2 0,0-1 0 16,-3 1 3-16,3-2-2 0,0 2-1 15,0-1-4-15,0 1-5 0,0-2 0 0,0 2-4 16,0 0 2-16,0 0 0 0,0 0 2 16,0 0-1-16,0 0 2 0,0 0-2 15,0 0 1-15,0 0 2 0,0 0-1 16,0 0 1-16,0 3 0 0,0 2 0 15,0 1 1-15,0-1-1 0,0-1 1 0,0 1-1 16,3-1-1-16,-3 1 1 0,0-5 1 16,0 0 0-16,0 0 0 0,3 1 4 15,-3 1 5-15,1-1 1 0,-1 1-2 16,0 0 1-16,2-2-7 0,-2 1 2 16,0-1-1-16,0 0 1 0,0 0-2 15,0-3 0-15,0-3 1 0,-2-5-3 16,-2 1 2-16,4-1 0 0,-3 0 2 15,-1 7 0-15,4-1 1 0,0 5-1 16,0-6-1-16,-1 1-1 0,-1 1 1 0,2 0-4 16,0 4-2-16,-1-2 0 0,1 2-2 15,0-1-2-15,0 1 0 0,0-2-3 16,0 2 2-16,0 0 1 0,0 0 3 16,0 0 2-16,0 2 0 0,0 8 1 0,0 1-1 15,4 5 1-15,0 0-2 16,-1-6 2-16,0 1 1 0,0-2-1 15,-2-3 5-15,1-2-4 0,-1 3 4 16,-1-7-2-16,0 0 0 0,0 0 5 16,2 1-3-16,-2-1 3 0,1 2-4 0,-1-2 0 15,3-2-1-15,0-9 0 0,0-1 0 16,0-4-1-16,-2 5 1 0,-1-1 2 16,3 0 0-16,-3 6-3 0,0 1-1 15,0 5-1-15,0-1-2 0,0 1-1 16,0-2-2-16,0 0-6 0,0 1-5 15,0-1-1-15,0 2-10 0,1 0-15 16,2 0-31-16,5 7-37 0,-1 0-89 16</inkml:trace>
  <inkml:trace contextRef="#ctx0" brushRef="#br0" timeOffset="130129.85">6530 5657 143 0,'0'0'25'16,"0"0"5"-16,0 0 6 15,0 0 3-15,0 0-2 0,-38-79-3 16,31 70-5-16,0 0-5 0,1 1-7 0,-1 2-4 16,0 0-4-16,-2 0-4 0,-1 1 0 15,4 1-2-15,2 3-1 0,-9-3 0 16,9 3 0-16,-2-1-2 0,-6 2 0 15,5 0-3-15,-3 0 2 0,-3 3 0 0,0 5 0 16,-2 3 1-16,1 1 0 0,2 1-1 16,-2 1 1-16,2 0-1 0,-1 0 0 15,2-1 1-15,2-3 1 0,0 2-1 16,1 0 0-16,2-4 0 0,0 5-1 16,0 1 0-16,2-6 1 0,-1 6-2 0,0-3 2 15,5-1-1-15,-3 1 0 0,3-5 0 16,0 6 1-16,0-4 0 0,0 4 1 15,0 0-1-15,0-1 0 16,0 1 0-16,0-2 4 0,0 3-3 0,0-3 2 16,3 2-3-16,0-1 0 0,1 1 0 15,-1-3-2-15,1 6 2 0,-1-7 0 16,3 6 0-16,-3-7 1 0,4 1-1 16,2 2 0-16,-5-2 0 0,6 1 1 15,-4-3-1-15,1-1-1 0,0 1 1 0,1 0 0 16,-2 0 1-16,2-2 0 15,-1 3-1-15,2-2-1 0,5 0 1 16,-5-2 1-16,7 2-1 0,4-2 2 0,-1-1-2 16,7-2-1-16,-1 0 0 0,-8 0 0 15,1 0 0-15,-6 0 2 0,0 0-1 0,1 0 1 16,-3-3 0-16,6-2-1 16,-6 0 1-16,3 0-1 0,-3 0 0 15,-4-2 1-15,4-1-1 0,-4 0 3 16,4-3-3-16,-3-2 0 0,-2 3 0 0,-1-6 0 15,2 0-1-15,-3 4 2 0,-2-4-2 16,1 5-4-16,-2-2 6 0,0-5-4 16,0 4 4-16,0-4 0 0,-3-1 0 15,-3 1 1-15,0-3 0 0,-1 1-1 16,-3 3 1-16,4 1 0 0,-4-1 0 16,0 2-2-16,-3-1 3 0,1 1-1 15,-1 0 0-15,0 2 0 0,-1-1-1 16,-1 1 0-16,1-3-1 0,-2 4 2 15,-1 0-1-15,-1 1 0 0,5 5-1 0,0 0-1 16,4 3-6-16,-3 3-9 0,-3 0-15 16,-1 4-36-16,0 10-47 0,3-2-94 15</inkml:trace>
  <inkml:trace contextRef="#ctx0" brushRef="#br0" timeOffset="130778.82">7188 5759 99 0,'0'0'15'0,"0"0"1"15,0 0-1-15,0 0 1 0,0 0-3 16,0 0-1-16,0 0-2 0,0 0-1 0,0 0-1 15,0 0-2-15,25-63 0 0,-14 59-2 16,-2 0 0-16,1-1-2 0,1 0 0 16,1 2-2-16,0 2 1 0,1-1-1 15,-2 1 0-15,2 1 0 0,3 0-1 16,-7 0 1-16,8 1-3 0,-5 5 2 16,-2 4 0-16,0 3-2 0,-1-4 2 15,-5 5-1-15,-1-5 1 0,-3 3 0 16,0 6 1-16,0 0 2 0,-6 4-1 15,0-3-1-15,-2 0 4 0,-2-1-4 0,-2 0 1 16,2 2 2-16,-6 0-4 0,3-1 4 16,-4-1-3-16,1 0-2 0,-3-1 2 15,3 0-1-15,0-2 0 0,0-1 1 16,6-5-1-16,4-3 2 0,3-3-1 16,3-3-1-16,0 0 1 0,0 0 1 0,0 1 3 15,0 1 3-15,2 0 2 0,11-1 0 16,10-1 0-16,6 0-2 15,3-7-3-15,-2-4 1 0,2-1 0 16,-2 0 1-16,-1-1-2 0,-3 1 0 0,-1 2-2 16,-3-1-2-16,-2 2-1 0,-6 3-4 15,-2 0-4-15,-5 3-10 0,-4 1-21 16,3 1-40-16</inkml:trace>
  <inkml:trace contextRef="#ctx0" brushRef="#br0" timeOffset="131615.62">7532 5569 28 0,'0'0'29'0,"0"0"13"16,0 0 2-16,0 0-1 0,0 0-10 0,-81-80-6 15,67 73-8-15,7 3-7 0,-5 1-4 16,-5 1-8-16,1 2-1 0,-6 0-2 16,-1 0 1-16,4 6 2 15,0 2 0-15,-1 1 0 0,0 0-1 0,-2 2 0 16,-1 1-1-16,-2 0 4 0,-1 0-2 16,0 2 2-16,2-1-1 0,1 1 0 15,1-1-1-15,2 0 0 0,1-3 0 16,3 3 0-16,0-2 4 0,3-1-3 15,3-2 0-15,-3 2 1 0,6 1-2 0,-2 0 0 16,-4 5 3-16,6 0-3 0,-1 0 0 16,0 3 1-16,1-3-1 0,1 2 0 15,0-4 1-15,3 1 0 0,0 2-1 16,0-5 2-16,1 8 0 0,2-2-2 16,0 0 1-16,0-1-1 0,2 0-1 0,1-2 1 15,3 0 0-15,0 5 0 0,0-4 1 16,-2-3-1-16,3-1 0 0,0 1 0 15,1-1 0-15,2 5 1 16,1-3 1-16,-2-2-2 0,4 2 0 0,0-3 0 16,0 2 0-16,1-1 0 0,-2 0 2 15,-3-3-1-15,2 0-1 0,-2-1 0 16,0-2-1-16,4 2 2 0,-6-4 0 16,0-1 1-16,2 2-1 0,-2-2 2 15,9 1-1-15,-2-1-1 0,7 0 0 0,-1 1-1 16,3-4-1-16,3 1 1 15,-1-1-1-15,2 0 1 0,-2 0 1 16,-1 0-1-16,-9 0-1 0,4-3 1 16,-8 1 1-16,1-1 0 0,-1 2 2 0,2-4 0 15,2-1 0-15,-2 0-2 0,7-4 2 16,3 0-5-16,-1-2 2 0,3 0 0 16,-1-1-1-16,2 0 1 0,3 1 0 15,-6 0 1-15,-1 2 1 0,-2-1-2 16,-8 3 3-16,-1-1 1 0,-5 3 1 0,0-3 2 15,0 0-3-15,-1-2 2 0,1-5-2 16,-3 5 0-16,0-8 0 0,0 1 0 16,-2-1-1-16,1-7 2 15,-2 2 0-15,1 6 1 0,-1-2 22 0,0 0 5 16,0 6 3-16,0-6 1 0,-1 2-17 16,-4 0-9-16,-2-6-3 0,-3 0-3 15,0-1-3-15,-2 1 2 0,-2 0 1 16,1 1 1-16,-3 0-1 0,3 2-4 15,-3 2-1-15,3 1-1 0,-3 5-6 0,6 2-11 16,0 8-37-16,-6 3-54 0,3 3-130 16</inkml:trace>
  <inkml:trace contextRef="#ctx0" brushRef="#br0" timeOffset="132866.97">6342 2966 64 0,'0'0'33'0,"0"0"0"0,0 0-2 15,0 0-8-15,0 0-7 0,0 0-7 0,0 0-5 16,0 0-4-16,0 0-1 15,-1 3 0-15,1-3 1 0,0 0-3 0,0 0-3 16,0 0-4-16,0 0-12 16,0 0-32-16</inkml:trace>
  <inkml:trace contextRef="#ctx0" brushRef="#br0" timeOffset="134744.87">6338 2867 22 0,'0'0'1'15,"0"0"0"-15,0 0-1 0,0 0 0 16,0 0 1-16,0 0-1 0,0 0 0 16,0 0 1-16,0 0-2 0,0 0 1 0,0 4 1 15,0-4 2-15,0 0 3 0,1 0 2 16,-1 2 3-16,2-2 1 0,-2 0 0 16,1 0-1-16,-1 0 3 0,0 0-1 15,0 2 3-15,0-2 2 0,0 0 3 16,3 0 6-16,-3 0-3 0,0 0-1 0,0 0-6 15,0 0-4-15,0 0 0 0,3 0 0 16,-3 0 1-16,0 0-2 0,0 0-4 16,0 0-2-16,1 0-4 0,-1 0-3 15,0 0-3-15,0 1 1 0,0-1-1 16,0 2 3-16,2 5 1 0,1 4 0 16,-2-1 1-16,5 9-2 0,-3-1 1 15,-2 3 0-15,5 7 0 0,-2 0 0 16,1 1 1-16,-1 2 1 0,-1-1-1 15,4 2 2-15,-3-2-4 0,1 1 5 0,-2-4-1 16,0-6-2-16,-2-3 3 0,-1-7-3 16,0-5 0-16,2 0-1 0,-2-2 0 15,1 1 0-15,-1 0-1 0,3 4 0 16,0-4 1-16,-2-2-2 0,2 1 1 16,-3-4-1-16,0 0 1 0,0 0 1 0,1 1 1 15,1 1 2-15,-1-1 2 0,1 1-1 16,-2 0-2-16,1-1-2 15,-1 1-1-15,2-1-2 0,-2 1 1 0,1-1 0 16,-1 1 1-16,2-1-1 0,-2 1 2 16,1-1-1-16,-1 1 1 0,0-1 1 15,0 1 1-15,0 0-2 0,0-1 1 16,3 0 0-16,-3 7 0 0,0-2-1 16,0 8 1-16,0-2-1 0,0 0 0 15,0 0 0-15,0 0 0 0,0 0 0 0,0 0 0 16,3-1 0-16,-3 1 0 0,4 5-1 15,-2-7 2-15,1 6-2 16,-1-5 2-16,1 1-2 0,0 3 1 16,-3-5 0-16,3 7 0 0,0-6 0 0,0-2 1 15,-2 1-2-15,1 1 1 0,1 6 0 16,0 0-1-16,1 4 0 0,0-6-2 16,-1 0 2-16,0 1 1 0,0-6 0 15,1 5 0-15,1-2 0 0,-2-3-1 16,1 4 0-16,-1-7 1 0,-3-3 0 0,5 6 0 15,-3-4 2-15,-1 6-2 0,2 0 3 16,0-1-3-16,-1 1-2 0,-1 0 2 16,2 3 0-16,0-6 0 0,3 6-1 15,1-1 1-15,0 0-1 0,-1 0 0 16,0-1 2-16,-2 1-1 0,0-4-1 16,-1 6-5-16,0-7 0 0,-3-5 1 15,0 2 1-15,0-1 4 0,0 1 1 16,0 6 2-16,0 0 1 0,0 2 1 15,0 6-2-15,0-7 2 0,0 7-5 0,3-2-1 16,-3-6 1-16,4 5 0 0,-1-6 0 16,-1 0 0-16,1-1 1 0,-2 2 0 15,2-1 0-15,-3 1 0 0,3-2 1 16,-3 3-1-16,0-1-1 0,4 0 1 16,-4 0-1-16,0 2 0 0,4 2 0 0,-2-3 0 15,2 5 0-15,-1-1 0 0,-1-1 0 16,-1 8 0-16,2 1 5 0,0 0-5 15,-3-6 2-15,4-2-3 16,-2-7-3-16,-2-5 3 0,2 1-1 0,-2-2 1 16,0 2-1-16,0 1 4 0,2 5-2 15,-1 0 2-15,1 4 1 0,-2 7 1 16,1-6-1-16,-1 1 1 0,0 3-3 16,0 1-1-16,0 5 0 0,0-1 0 15,0-1-1-15,0 3 1 0,0-1 0 16,0 4-1-16,0-1 2 0,0-9 0 0,0 0 0 15,0-8 1-15,0 0 0 16,0-1-1-16,0 0-4 0,0 2 3 16,0-2-1-16,0 0 1 0,0 2 1 0,0-2 1 15,0 2-4-15,0-2 4 0,2 2-1 16,-2-1 1-16,0 1 0 0,1 6-1 16,-1-8 3-16,0 7-4 0,0-6 2 15,2 1-2-15,-2-1 0 0,1-1 1 16,-1 2-1-16,3-2 3 0,-3 6-2 0,3-7-1 15,0 7 0-15,-2-1 1 0,1 1 0 16,-1 8-1-16,1-1 0 0,-2 5 1 16,0-1 0-16,0-2 4 0,0-3-3 15,-2 0 2-15,1-6-1 0,1 2-1 16,0 0-1-16,0-1-1 0,0 1 0 16,0 0 2-16,1-2-1 0,1-6 1 15,-1 10 2-15,-1-4-1 0,0-6-1 16,0 9 1-16,0-1 1 0,0 0-1 15,0 6 1-15,0-2-1 0,-3 0 0 0,2 2-4 16,1 0 2-16,0-5-2 0,0-1 1 16,0-7 1-16,0 1 0 0,0 6 1 15,0-8-1-15,0 8 0 0,0-4 1 16,0-4 1-16,0 6 2 0,0-5 0 16,0-2 0-16,1 0 0 0,-1-4 3 0,0 3 1 15,0-3-1-15,0-2-1 0,0 2-2 16,0-7-4-16,0 0 1 15,0 0-2-15,0 1 0 0,0 1-2 16,0-2-10-16,0 1-23 0,0-2-52 0,-1-16-109 16</inkml:trace>
  <inkml:trace contextRef="#ctx0" brushRef="#br0" timeOffset="137156.76">6207 1024 28 0,'0'0'2'16,"0"0"4"-16,0 0 6 0,-15-80 9 16,13 62 7-16,1-2 0 0,-2 0 2 15,1 0-1-15,-2 2 1 0,1 0-3 16,3 6-6-16,-4-7-1 0,1 9-1 16,2-2-4-16,-2-5 0 0,0 6-8 15,1-5-2-15,1 5-2 0,1 5-1 16,0 0 0-16,0 0 1 0,0 0 1 0,0 0-2 15,0 1 2-15,0 5-3 0,-3-1 0 16,3 1-1-16,0-2 0 0,0 1-1 16,0-1-3-16,0 1 1 0,0-1-3 15,0 1 0-15,0 1 2 0,0-2 0 16,0 2 2-16,0 0-2 0,0 0 3 16,4 6-2-16,2 8 2 0,0 3-2 15,-2 2 2-15,-1 4 0 0,0 1 0 16,-3 4 3-16,0 1-1 0,0 2 2 15,0 3-2-15,0 2-2 0,0 1 2 0,0 0-2 16,4 3-1-16,2 1 8 0,0 2-1 16,2 1-2-16,0-3 1 0,-1 1-6 15,-1-2 0-15,-2-4 0 0,-1 2 1 16,1-3 0-16,-2-2-2 0,-2-1 2 16,0-1 1-16,1-3-2 0,-1 1 2 0,0 0-1 15,0-2-2-15,2 0 2 0,-1 0 0 16,2-3-1-16,0 2 2 15,0-4 1-15,0 3-1 0,0-1 0 16,-2 2 10-16,2-1-3 0,-1 3 4 0,0-2-3 16,0-1-8-16,-1 0 0 0,-1-1 0 15,3-1-1-15,-3 0 0 0,0-1 1 16,3 3 0-16,-2 0 0 0,1 1 0 16,1 3-2-16,0 2 1 0,0-1 0 15,1 2-1-15,3-2 1 0,-1 2 2 0,0-3-1 16,-2 0 0-16,2-4 0 0,-2 1-1 15,2-3 1-15,-3-2-2 16,1 1 4-16,-1-2 7 0,0 2-8 16,0 1 8-16,-2-2-6 0,2 2-3 0,0-2 6 15,0 0-6-15,1 1 8 0,-1-1-9 16,3 0 0-16,1 0-1 0,-1 1 1 16,1 0-2-16,0 1 6 0,1 0-2 15,-4-1-1-15,2 0 3 0,-3 1-2 16,1-2-1-16,-1 0 2 0,-2 0-4 0,2 4 4 15,0-2-1-15,0 2-1 0,0 0 0 16,0-1 1-16,3 0-2 0,-1-3 2 16,-2-6-2-16,0 2 2 0,0 0 0 15,0-1 0-15,0 7 5 0,-2-1-5 16,-1-1 4-16,2 2-2 0,-2-1-3 16,0 1 1-16,1 0-2 0,1 0 0 15,1 0 1-15,0-1 0 0,2-1-4 16,-2-6 2-16,3 1 0 0,-3-2-2 15,0-4 6-15,1 5 0 0,-1 0-1 0,0 4 4 16,0 2-3-16,2 1 0 0,-2 2-2 16,-1-2 0-16,1 3 0 0,0-1 0 15,-2 0-1-15,2 2 2 0,0-2-1 16,1 0 1-16,2 1 0 0,-2-2-1 16,2-2 5-16,0 0-4 0,-3-6 5 0,1 2-4 15,-1 0 3-15,-1-7-2 0,3 8 0 16,-2 1 2-16,-3-9-4 15,3 10 0-15,0-3-1 0,0-1-2 16,0 6 0-16,0-1-1 0,1-1 6 0,-1 1 0 16,4 2 0-16,-4-1 3 0,0 1-4 15,0-1 3-15,-2-7 0 0,1 2 3 16,-1 1-1-16,-1-5-2 0,0 7-1 16,0-1 0-16,3 0-3 0,-3-1 0 15,0 0-1-15,3-1 0 0,-3-5 1 0,4 8-2 16,-2-3 2-16,0-1-1 15,0 3 0-15,-1-3 2 0,-1 4 6 16,2-2-6-16,-2 2 2 0,0-4-4 16,1-3-2-16,-1-1 2 0,2 8 1 0,-1-2 3 15,2 6-1-15,0-2 0 0,-3-6-2 16,3 1-2-16,-3 0 1 0,3-7 0 16,-2 10 1-16,-1-3 0 0,2 1-1 15,-1 0 0-15,-1 0 0 0,2 2 0 16,-2-2 0-16,0 2 0 0,0 0 0 0,0-2 0 15,0-6 0-15,0 8-1 0,1-2 1 16,-1-7 0-16,3 8-1 0,-3-1 1 16,1 2 0-16,1 6-1 0,-1-9 0 15,-1 2 2-15,0-1-1 0,0-5 0 16,0 6 0-16,0 0 0 0,0-7 4 0,0 6-3 16,0-6 3-16,0 2-3 15,0 0-1-15,0-2 0 0,0 1 0 16,0 1 0-16,0-2 0 0,3 2 1 15,-3-2-1-15,0 0 2 0,0 2-2 0,0-2 0 16,3 0 1-16,-3 0 0 0,0 6 0 16,0-7-1-16,0 9 1 0,0-8 2 15,0 2-5-15,0-1 4 0,0-1-2 16,0 2 0-16,0-2 0 0,0 2 0 16,0-2 0-16,0 8 0 0,0 0 0 0,0 5 0 15,0 4-2-15,0 0 1 16,0 0 0-16,0-2 1 0,-3-1 1 15,0-2-1-15,2-1 0 0,-1-6 3 16,1 1-5-16,-2-1 2 0,3-4 4 0,0 5-6 16,0-5 5-16,0-1-3 0,0 0 1 15,0-6-1-15,0 4 1 0,0-3-1 16,0-3 0-16,3 7 2 0,-3-5 0 16,0 6-1-16,0-1 1 0,0 1-1 15,0 0-1-15,0 0 2 0,0 0-4 0,-3-1 4 16,2 1-2-16,-1-3 0 15,1 2 0-15,-1-7 2 0,1 7-1 16,1-5 0-16,0 5 1 0,-3-1 0 16,3 1 1-16,0 1 3 0,-3-1-1 0,3 1 0 15,-3-6-1-15,3 6 1 0,0-6-1 16,0 0 0-16,0 0 2 0,0-6 2 16,0 0 0-16,-1 5 0 0,1 1 1 15,-2-2-2-15,1 7-1 0,-1-5-1 16,1 5-2-16,-2 0-1 0,1-3-1 0,0 3 0 15,0-7-1-15,1 7 0 0,1-5 0 16,-3-1 0-16,3 1-1 0,0-6 2 16,0 4-2-16,0 1 1 0,-3 0 0 15,3 1 0-15,0-6 1 0,0 0 1 16,0 0-2-16,0 6-2 0,-3 0 2 16,3 0-1-16,0 0 0 0,0-6 0 15,0 0 0-15,0 0 1 0,0 2 0 16,0-1-1-16,0 1 2 0,0-1-1 15,0 0 0-15,0 1 1 0,0-1-1 0,0 1 1 16,0 0-1-16,0-1 1 0,0 1-1 16,-1-1-1-16,1 1-1 0,-3 2-3 15,0 1-10-15,0-2-19 0,1 2-42 16,2-5-77-16,-4 0-106 0</inkml:trace>
  <inkml:trace contextRef="#ctx0" brushRef="#br0" timeOffset="164528.69">15578 405 19 0,'0'0'34'0,"0"0"8"15,0 0 1-15,0 0-5 0,0 0-6 16,0 0-7-16,0 0-4 0,0 0-2 16,0 0-6-16,19 0-4 0,-16 0-2 15,-2 0-3-15,1 0 3 0,-1 0 2 16,-1 0 2-16,3 0 1 0,-2 0 0 0,1-2-2 15,1-2 1-15,0-1-5 0,0 1-1 16,0 1-2-16,-3 3-1 0,0-2-5 16,0 2 1-16,1-1-6 15,1-1-3-15,-2 1-9 0,1 1-11 0,-1-2-26 16,3 2-25-16,4-1-62 0</inkml:trace>
  <inkml:trace contextRef="#ctx0" brushRef="#br0" timeOffset="166009.4">7126 2913 4 0,'0'0'6'0,"0"0"0"0,0 0-4 15,0 0-2-15,0 0 0 0,0 0-2 16,0 0 2-16,0 0-2 0,0 0 2 16,0 0 0-16,-3-7 0 0,3 6 4 15,0 1 3-15,0 0 9 0,0 0 4 16,0-2 0-16,0 2-4 0,0 0-6 0,0-1-5 16,0-1-3-16,0 1 1 0,-1 0-2 15,1 1-1-15,0-2 0 16,0 1-1-16,0-1 0 0,0 2 2 15,0-2-1-15,0 1 2 0,0-1 1 0,0 1 0 16,0-1 2-16,0 1 2 0,0-1 3 16,0 1-2-16,0-1-1 0,0 1-2 15,0-1-3-15,0 2-1 0,0-1 0 16,0 1-1-16,0-2 0 0,0 2-1 16,0-2 2-16,0 1-1 0,0 0 0 0,0-1 2 15,0 1-1-15,0-1 2 0,0 1 3 16,0-1 1-16,0 0 2 0,0 1 0 15,0-1-2-15,0 1-1 16,0-1 0-16,0 1-4 0,0-1 2 0,0 1-3 16,0 0 2-16,0-1-3 0,0 0-2 15,0 1 2-15,0-1 0 0,0 1-1 16,0-1 1-16,0 1-1 0,0-1 1 16,0 1 1-16,0-1 0 0,0 1 2 15,0-1 0-15,0 1 1 0,0-1-1 0,0 0 3 16,0 1-1-16,0-1 1 0,0 1-2 15,0 0-1-15,0-1-1 16,0 1 2-16,0-1-2 0,0 1 3 16,0-1-3-16,0 0 0 0,0 1 2 0,0-1 0 15,0 1-1-15,0-1 0 0,0 1 2 16,0-5 1-16,0-2 0 0,0 2 2 16,0 1-1-16,0 5 0 0,0-1-3 15,0 1-2-15,0-2-2 0,0 1-2 16,0-1 0-16,0 1-1 0,0 0-1 0,0-1 0 15,0 1-2-15,0 1 0 0,0-2-1 16,0 2-1-16,0-2-5 0,0 2-12 16,0-1-8-16,0 1-12 0,1 0-17 15,5 0-19-15</inkml:trace>
  <inkml:trace contextRef="#ctx0" brushRef="#br0" timeOffset="-179097.67">22114 373 186 0,'0'0'33'0,"0"0"-1"15,0 0-6-15,0 0-3 0,0 0-6 16,0 0-4-16,0 0-6 0,0 0-3 0,0 0-3 16,0 0 1-16,2-17 0 0,-2 16 2 15,0-1-1-15,0 1 3 0,0 0 0 16,0-1 2-16,0 0 1 0,0 1-1 15,0-1 0-15,0 1 1 0,0-1 0 16,0-4-1-16,0-2-1 0,0 3 0 16,0 0-2-16,0 5 3 0,0-1-1 15,0 1 0-15,0-2-1 0,0 0 2 16,0 1 0-16,0-1 0 0,0 1 2 16,0-1-1-16,0 1-6 0,0-1-1 0,0 1-4 15,1-1-2-15,-1 1 0 0,0-1-2 16,0 2 1-16,0-1-1 0,2 1 4 15,1 0-1-15,1 7-1 0,2 2 1 16,-2 6 0-16,0 4-2 0,-1 1 3 16,0 5-1-16,-1 1-1 0,-2 1 3 15,0 0-3-15,0 4-1 0,0 2 3 16,0 1 0-16,-2 2 0 0,1 3 1 16,-2-2 0-16,1 4-2 0,1 0 2 15,1 2 0-15,0 1 0 0,0 3 3 0,0 3-2 16,0 5 0-16,0 4 2 0,0 1-2 15,0 1 2-15,0-3-1 0,0-5-2 16,0-4-2-16,0-1 1 0,0 1-1 16,0 1 2-16,0 2-2 0,0-1 1 15,0-2 2-15,0-2-1 0,0-5 1 16,0 1 1-16,0-2 13 0,3 0-1 16,-2 3-1-16,2 1 1 0,-1 2-14 15,-1-1 2-15,1-1-1 0,-1-1 1 16,-1 0 1-16,2 2 0 0,-1 0-1 0,1-1 2 15,1 0-2-15,0 1 3 0,0-2 8 16,0-1-10-16,2-2 7 0,-1 3-1 16,-1 1-7-16,0 4 7 0,-2 2-7 15,-1 5 1-15,0 2-1 0,0 3 2 16,0 1-1-16,0-1 3 0,-3 0-1 0,1-5-2 16,-1-5 2-16,1-5-4 0,2-4 0 15,0-2 1-15,0-2-2 0,0-2 3 16,0-1-2-16,0 0 1 0,0 0-1 15,0 3 1-15,0 3 1 0,0 3-2 16,0 1 0-16,0 2 1 0,0 0 2 16,0 1-1-16,0-4 2 0,0-2-3 15,0 2-1-15,0 2 1 0,0 1-2 16,0 1 3-16,0 1-3 0,0-2 1 16,0-5 0-16,0-1 0 0,0-3 1 0,0-1 1 15,0-3-1-15,0 0 1 0,2-2-1 16,-1 0 1-16,1 3 2 0,0 0-4 15,1 3 5-15,0 1-5 0,1-1 0 16,-2 2 2-16,1 0-1 0,-2 3 2 16,-1 5 0-16,2 4 0 0,-2 4-2 15,0-1 0-15,0-2-1 0,0-6 1 16,-2-4 4-16,-1-6-5 0,0-2 4 16,2-1-4-16,1-4 0 0,0 2 1 15,0 0 0-15,0 0 0 0,1 1-1 0,2 1 1 16,2-2 1-16,-4 1-2 0,2-1 2 15,-2 1 0-15,1 2-2 0,-1 2 1 16,-1 4-2-16,2 3 2 0,-2-1-1 16,0-1 2-16,0-3 2 0,-2-1-4 15,1-3 5-15,1-3-6 0,0 0 1 16,0-4 1-16,0 0-2 0,0-4 2 16,0-6-1-16,0 1 2 0,0-1-1 15,0 1 0-15,0 7 2 0,0-3-1 16,0 3 0-16,0 4-1 0,-2 5 0 0,2 6 0 15,-1 2-1-15,0-1 3 0,-1-2-3 16,1-3 1-16,-2 0 3 0,1-1-4 16,-1 0 4-16,2-3-4 0,-2-1 0 15,2-2 1-15,-2 2-2 0,1 1 2 16,0 4-1-16,-1-2 1 0,0-2-2 0,0-1 1 16,0 0 0-16,-2 0 1 0,2 0-1 15,-2 1 1-15,-1 0-2 0,2 1 0 16,-4-2 1-16,3 1 1 15,-2-1 3-15,1-3-5 0,0-2 4 0,0-1-5 16,2-2 4-16,-1-1 0 0,0-1-1 16,2 1 2-16,0-1-3 0,0 0 1 15,2 3-1-15,-2-1 1 0,1 3 0 16,-1 4 1-16,2 2-1 0,-4 5 1 16,1 3-2-16,1-5 2 0,-1-2-1 15,1-7 2-15,-1-4-1 0,-1-2 1 16,1-1 0-16,0-5 3 0,-2-1-2 0,3-5 0 15,2-5 5-15,-4 4-2 0,4-3 5 16,-2-1 0-16,1 1-6 0,-2-4-2 16,0 2-5-16,-6 2-7 0,2-1-18 0,4-2-25 15,0-1-73-15,4-1-84 16,-2 0-82-16</inkml:trace>
  <inkml:trace contextRef="#ctx0" brushRef="#br0" timeOffset="-177143.45">21660 7591 184 0,'0'0'4'16,"0"0"2"-16,0 0 2 0,0 0 5 15,0 0 5-15,0 0 2 0,0 0 1 16,0 0-3-16,0 0-3 0,0 0-5 15,-16-12-4-15,16 12-5 0,-1-2-2 16,1 2 1-16,0-1 1 0,0 1 5 16,0-4-1-16,10 2 4 0,10-3 0 15,6 2-2-15,3 0 0 0,4 0-3 16,4 1 0-16,5 1 0 0,5 0-1 16,3-1-1-16,2-1 1 0,1 0 0 0,1 1 3 15,1-1-4-15,1-1 2 0,2 1-2 16,0-2-1-16,1 0 0 15,2 0 1-15,2 0 0 0,4-1 1 16,2-2-1-16,1-1 0 0,2 2 2 0,0-3-2 16,2 1 2-16,1 0-1 0,-1 0-2 0,1 2 2 15,-1 1 0-15,-5-1-2 16,-2 2 0-16,-4 0-1 0,-3 2-2 16,-4-1 2-16,1 3-1 0,-1 0 1 15,3 1 1-15,2-2-1 0,6 2 1 0,5-3 0 16,4 2 0-16,7-4-1 0,2 2 1 15,3-1-1-15,4-1 0 0,-1-1 1 16,0 1 0-16,-2-1-1 16,0 1 0-16,-6 2 2 0,-3 1-2 0,-2-1-2 15,-3 0 2-15,2 1-1 0,-2 2 1 16,4 0 0-16,1 0-1 0,4 0 1 16,3-2 1-16,1 2-2 0,1-3 0 15,4 0 1-15,-2-1-4 0,2-1 4 16,-2 2-2-16,0-1 2 0,-4-1 4 0,0 1-3 15,-2-1 1-15,0-1 0 0,-2 3 0 16,-1 0-1-16,0 1 1 0,-3 1-2 16,0 1 0-16,-2 0 0 0,1 0-1 15,0 0 1-15,3 0 1 0,3 0-1 16,-2 0 1-16,2-2-1 0,0 1 1 0,-3-2-1 16,-3 2 1-16,0-3 0 0,-1 1 0 15,1 0 2-15,-1 0-1 0,0 0 2 16,2 2-3-16,0-1 2 15,-1 2-2-15,2 0-1 0,1 0 0 0,-2 5 0 16,2-1-1-16,-4-1 1 0,1 0-1 0,-4 1-1 16,-3-3 4-16,-1 2-4 15,-2-2 5-15,-1-1-2 0,1 2-1 16,-3-2 2-16,1 0-2 0,-1 0 2 16,1 0 0-16,-3 0 0 0,1 1-2 0,-3 2 1 15,-2 1 0-15,-1 0-1 0,-2-1 1 16,-2 2 0-16,-1-2 0 0,-4 0 0 15,-4 0 0-15,-3 0-1 16,-3-2 0-16,-4 1 1 0,0-1-1 0,-4 1 3 16,0-1-3-16,-2 1 1 0,-2 0-1 15,1-1 0-15,-5-1 0 0,-4 0 0 0,1 1 0 16,-9-1 0-16,4 0 0 16,-2 0 1-16,-7 0 0 0,7 0 0 15,-8 0 1-15,1 0-1 0,5 0 1 0,1 0-2 16,-1 0 5-16,7 0-5 0,1 0 3 15,0 0-2-15,7-1-1 0,-4 1 3 16,-5 0-4-16,2 0 5 0,-3 0-3 16,-4 0 0-16,5 0-1 0,-7 0 0 15,-5 0-2-15,1 1 3 0,-6-1 1 0,0 0 1 16,0 0 1-16,2 0 1 16,-1 2 0-16,1-2 0 0,-1 0-2 15,1 0-2-15,-2 0-2 0,0 0 1 16,0 0 0-16,-6-8 0 0,-9-1 1 0,-4-3-1 15,-5 0-1-15,-4 0-4 0,-5-2 1 16,-5 2 0-16,-2 0 2 0,1 0-1 16,1 1 1-16,4 4-1 0,-1-1-3 15,3 4-1-15,2-1-2 0,1 2 3 16,9-1 1-16,4 3 1 0,3 0 1 0,7-1 0 16,2 2-2-16,4 0-3 0,-2 0-4 15,2 0-2-15,-1 0 3 0,1 0 3 16,5 4 5-16,14 8 3 0,9 1-3 15,9 1 5-15,7-1-4 0,5 1 2 16,2 1 3-16,2 0-4 0,3 0 2 16,-1-1 1-16,-2 2-1 0,-4-3 5 15,-3-1 1-15,-3 0 2 0,-7 1 1 16,-2-3 0-16,-7 0-3 0,-4 2-1 16,-8-5-2-16,-2 4-1 0,-8-6-1 0,-5 6 1 15,0 6 0-15,-8 1 1 16,-17 10-2-16,-10 0 0 0,-14 4-2 15,-11 2-2-15,-13 1-11 0,-9 1-23 16,-9 0-47-16,-5-2-98 0</inkml:trace>
  <inkml:trace contextRef="#ctx0" brushRef="#br0" timeOffset="-176148.66">22036 191 167 0,'0'0'36'16,"0"0"2"-16,0 0 7 16,0 0 35-16,0 0-8 0,0 0-9 15,0 0-10-15,0 0-37 0,0 0-5 16,0 0 0-16,25-53-6 0,-24 51-3 0,-1 1-5 15,0 1-3-15,2-2 1 0,-2 2-1 16,0 0 3-16,-12 8 1 0,-4 6-1 16,-7 5-33-16,0 2-2 0,-3 1-2 15,0-2 3-15,1-2 33 0,1-1 2 16,1-2 1-16,1-3-1 0,3 0-1 0,2-1 2 16,4-4 1-16,1 1 1 15,5-5 1-15,3-2 0 0,1 2 2 0,3-3 3 16,-2 0 0-16,2 0-1 0,0 0-2 15,-1 0-3-15,1 0-1 0,0-3 1 16,0-7 2-16,7-5-2 0,3-2-1 16,0 6 0-16,0 4 1 0,-2 0-2 15,2 2 1-15,3-3 0 0,-4 3-1 16,6-1-1-16,-6 3 0 0,3 0 0 16,1 1-1-16,-3 2 0 0,1 0 0 0,-1 0 0 15,4 8-1-15,0 6 0 0,2 7-1 16,3 5-1-16,1 4 1 15,-1 10-4-15,2 7-12 0,1 9-85 16,1 8-116-16</inkml:trace>
  <inkml:trace contextRef="#ctx0" brushRef="#br0" timeOffset="-173844.82">22824 4218 79 0,'0'0'33'0,"0"0"-3"0,0 0-6 16,0 0-2-16,0 0-3 0,0 0-4 15,0 0-3-15,0 0-6 16,0 0-4-16,0 0 0 0,-14-16-5 15,12 14 0-15,2 2-1 0,0 0-1 0,0 0 3 16,0 0 1-16,0 0 0 0,0 0 1 16,3 7 1-16,6 6 0 0,1 2 1 15,3-2 0-15,-1 1 0 0,2 1 0 16,1 0 1-16,3 2 0 0,1 1 0 16,3 1 0-16,1 0-1 0,0 1 2 0,2-2 1 15,1 0-2-15,0 2 1 0,0-2-2 16,-2 1 2-16,0-1-1 15,-1 0 2-15,0 0 0 0,-2-1-3 16,1 0 3-16,1-1-2 0,-1 1 1 0,-1 0-2 16,-3-2 0-16,1 2 1 0,-2-2-2 0,1 0 0 15,-1 0 1-15,2 1-1 16,1-1 3-16,-1 0-2 0,3 2 2 16,2-2-2-16,-2-2 0 0,3 1 0 15,-2-1 0-15,-2 0 0 0,0-1 1 0,-3-3 0 16,-2 2-1-16,0-3 3 0,-3 2-3 15,2 0 2-15,-2 1-2 0,1 0-1 16,-1 2 2-16,4 1-1 0,1-1 0 16,2 1 2-16,3-1-2 0,1-1 0 15,0-4 1-15,2 2-2 0,-2-1 2 16,-1-1-2-16,-6-4 2 0,0 2 0 16,-3-3-1-16,-5 0 1 0,7 2 0 15,-1-2 0-15,-1 1 3 0,7 1 0 16,-2-2-2-16,6 0 2 0,1-2-1 0,4-1-4 15,2 2 1-15,1-2-2 0,4 0 1 16,-3 2 0-16,0-1-1 0,-2 1 0 16,-4-1 1-16,-2 2-2 0,-3 0 1 15,-1-2 1-15,-3 3 1 0,1-1-2 16,2-2 2-16,0 1-2 0,4 1 0 0,1 0 0 16,5 0 0-16,0-2 0 0,1 3 0 15,-1-3 0-15,-3 1 0 0,-3-1 1 16,-6 0-1-16,-3-1 0 15,2 2 1-15,-1-2 1 0,-1 0 1 0,1 0 1 16,3 0-1-16,2 0 1 0,6 0 0 0,1-4 0 16,2 1-1-16,0-2-1 15,0 0 0-15,1 1-2 0,-3-1 0 16,1-1 1-16,-2 2 1 0,-2-2-2 16,0 1 2-16,1 0 0 0,-3 1 0 15,-1-2 2-15,2 1 0 0,-1-2 0 0,1 0 2 16,1 0 0-16,2-2 0 15,-1 0-3-15,5 0 2 0,-1 0-2 0,1 0 0 16,0-1-1-16,-1 2 0 0,-3-2 1 16,-2 3-2-16,-3-1 2 0,0-1-1 15,1-1-2-15,-2 2 2 0,0-3 0 16,2 0 1-16,1-1 0 0,3 0 1 16,1-2-1-16,3 1-1 0,1-3 2 15,0 4-3-15,1-1 1 0,1 1-2 0,-1 1 1 16,-2-1 0-16,2-2-1 0,1 2 1 15,-1 0 0-15,1-2 0 0,0 2 1 16,-4-1-2-16,-1 0 3 0,0-1-2 16,-1 1 2-16,3-2-2 0,2 0-3 15,3-2 2-15,3 0 0 0,2 0 0 0,0-1-3 16,2 1 2-16,-2-1-1 16,1 0 2-16,1 0 0 0,-2 0 0 15,0-2 0-15,-2 2 0 0,-3-2 1 16,-4 0 0-16,1 1 0 0,-4-3 0 0,0 1 1 15,-1-2-1-15,2-1 0 0,1 0 0 16,4-2 0-16,-1 0-1 0,3 2 1 16,3 0-2-16,0-1 1 0,3 3 0 15,2-3 1-15,2 2-1 0,1 2 1 16,-3 0-1-16,-2 1 1 0,-3 1 0 0,-4 0 0 16,-7 1 1-16,0 2 2 0,-4-4-1 15,2 0-6-15,1-3 4 0,1-3-4 16,1 1 3-16,-1-2 2 15,1 0-2-15,0 2 0 0,3-4 1 0,3 1-1 16,2 0-1-16,3-1 2 0,4 1-2 16,2 0 1-16,-1 0 1 0,-1 2 1 15,-2 1-2-15,-2 2 2 0,-3 2 0 16,-4-2-1-16,0 1 0 0,0 0 0 16,-1-3-2-16,2 3 2 0,1-1-2 0,5-1 1 15,1 0-1-15,3 0-6 0,1-1 4 16,3 0-3-16,1 1 5 0,3 0 0 15,0 0 0-15,1-1 1 16,-1 3-1-16,-3-1 0 0,-3 1 0 0,-7 2 1 16,0 0-3-16,-6 0 5 0,-1-1-2 15,1 0 1-15,2 1-1 0,1-2 1 16,1 1-2-16,2 0 2 0,4 1-1 16,1-1 2-16,3 1-2 0,2-1 1 15,-1 3 0-15,-2-1-1 0,-2 1 0 0,-4 1 0 16,-4-1-6-16,-1 2 6 0,-4-3-8 15,-2 1 10-15,0 0-2 0,1 2-13 16,-3-3 13-16,2 1-11 0,0 0 10 16,3 1 3-16,1 3-1 0,-1 2 1 15,-4 1-1-15,-2 4-1 0,-9 1-1 0,-3 3 1 16,-6 0 0-16,-7 2 1 16,1 1 0-16,-5 0 1 0,0-2 1 15,0 2 0-15,1 0 0 0,1 0-2 16,-1-1-1-16,1 1 0 0,-1 0-1 0,0 0 0 15,1 0 0-15,-1-2-1 0,1 2 0 16,-2 0 2-16,1 0 0 0,-1 0 0 16,2 0 0-16,-2 0-2 0,0 0-4 15,1 0-6-15,-1 0-13 0,0 0-32 16,-3 6-75-16,-7 5-103 0</inkml:trace>
  <inkml:trace contextRef="#ctx0" brushRef="#br0" timeOffset="-171231.58">23251 2774 110 0,'0'0'38'0,"0"0"-4"0,0 0-1 16,0 0-1-16,0 0-2 0,0 0-9 16,0 0-2-16,0 0-2 0,0 0-2 15,0 0-1-15,-23-50-6 0,21 49-4 0,2 1-4 16,0-2-1-16,0 1-3 16,0 1 1-16,0-1 2 0,0 1 1 15,0-2 1-15,0 2 0 0,5 0-1 16,6 0 0-16,2 4 0 0,6 6 0 0,-4 0 0 15,0 1 0-15,0 1 0 0,4 1 2 16,-2 1-1-16,5 1 2 0,1 2 1 16,3 0-1-16,3 1 0 0,0 2 1 15,0 0-1-15,4-1-2 0,-1 1 1 16,-2-2 0-16,-2 2-2 0,-1-2 1 0,-2 1 1 16,-2-3-1-16,-2 2 1 0,-2-1-1 15,0-2-2-15,-3 1 1 16,1-1 1-16,0-2 0 0,1-1 0 15,1 2 1-15,0-2 2 0,1 0 2 0,1 0-2 16,0 0 2-16,-1 1-4 0,-4-3-2 16,1 1 3-16,-1 0-2 0,-1 1 4 15,2-2-4-15,1 2 1 0,0 1-1 16,0-3 0-16,2 1 1 0,0 0 0 16,0-1 0-16,2-1 0 0,1 2 0 0,3-1 0 15,0 1 0-15,5-2-1 0,1 2 1 16,-1-2 0-16,-2 0-2 15,-1 0 0-15,-4 0 0 0,-2-1 3 0,-8-4-2 16,2 2 0-16,-7-2 0 0,3-1 0 16,-1 1 1-16,1-3 2 0,0 2-2 15,0-3 1-15,8 2 0 0,-1-2 0 16,9 2-1-16,-2-2 0 0,1 0-1 16,1 0-1-16,1 0 1 0,-2 0-1 15,-2 0-1-15,-5-2 1 0,-1 0-2 0,-9 2 1 16,0-3 1-16,7 1 2 0,-2-3 6 15,8-1 1-15,2-3 0 0,2-1-2 16,0 0-5-16,4 0-2 0,1-1 3 16,2 0-3-16,3-1 1 0,2 0 1 15,4 0-1-15,-1 0 0 0,0 0 1 0,0 1-2 16,-6 0 0-16,-3 2-2 16,-4 0 4-16,-3 0-1 0,-1-2-1 15,-2 2 2-15,2-1-2 0,0-1-1 16,4-1 2-16,3 0-1 0,1-2-6 0,5-1 7 15,2-2-6-15,1-1 6 0,0 0 0 16,2 0 0-16,-4-1-1 0,0 3 2 16,-4 0 0-16,-2 1-2 0,-2 0 1 15,-3 1-1-15,-2-1 0 0,0 0 1 16,0-2-1-16,0-2 1 0,5-3 0 0,2-1 0 16,5-2-1-16,5-1 0 0,6-3 1 15,5 0-1-15,-1 2 2 16,5-2-1-16,-2 2-1 0,2 1 1 0,-3 0 0 15,-4 2-7-15,-3 1 8 0,-6 2-8 16,-2 1 6-16,-5 2 0 0,-4-2-11 16,0 2 12-16,-1-2-11 0,2-1 11 15,0-2 0-15,4-2-1 0,5-5 0 16,5 2-1-16,4-4 2 0,3 1-1 16,1 0 1-16,0-1-1 0,-2-2 1 0,2 3-1 15,-3-1 3-15,1 0-2 0,-2 3 0 16,0 1 0-16,-3 3 1 0,-1-1-2 15,-6 2 2-15,0 1-1 16,-2-1 0-16,1 1-14 0,2-1 0 0,2-3-1 16,1 2 0-16,2-2 14 0,0-3 0 0,3 0 0 15,1-2 0-15,3 1 2 16,-1-4 0-16,-2 0 0 0,-2 3 0 16,-2 0 0-16,-2 5 0 0,-5 1 0 15,-1 3 1-15,-3 2 0 0,-3 1-1 0,-2-1 0 16,0 0-1-16,2-4 2 0,2-2 0 15,3-2-2-15,5-2 2 0,4-1-2 16,5-5-8-16,4-1 5 0,2-1 0 16,0-3 0-16,-1 3 6 0,-4 3-3 15,-3 1-1-15,-5 5-1 0,-2 2 3 0,-8 4 0 16,-2 4-1-16,-6 0 0 16,-2 4 0-16,-1-1-1 0,-2 0 1 15,4 1 0-15,2-1-1 0,5 2 1 16,4-2-1-16,3 2 1 0,0-2-1 0,5 0 0 15,-2 1 1-15,-2 1-1 0,-2 1 1 16,-5 2-1-16,-13 4 1 0,-1 1 2 16,-9 2 1-16,-5 3 1 0,0 1 0 15,-5 1 1-15,0-1-3 0,0 1-1 16,2 0-1-16,-1-2-1 0,1 2-1 0,-1-1 0 16,0 1 0-16,1-2 1 0,-1 2 1 15,1-2 1-15,-1 2 0 0,1-1 1 16,-1 1 1-16,1-2 0 0,-1 2 2 15,1-1 0-15,-1 1-3 0,1-2-1 16,-1 2-1-16,1-1-4 0,-1-1-3 16,-1 2-9-16,0 0-9 0,0 0-45 15,-3 5-81-15,-10 8-106 0</inkml:trace>
  <inkml:trace contextRef="#ctx0" brushRef="#br0" timeOffset="-168809.72">22845 5678 47 0,'0'0'27'0,"0"0"0"0,0 0 0 16,0 0-5-16,0 0-3 0,0 0-2 15,0 0-2-15,0 0-1 0,0 0-3 16,-8-22-4-16,8 20-5 0,-2 1-2 0,2-1-1 16,-2 0-1-16,2 1 1 0,0-1-2 15,0 1 2-15,0-1 1 0,0 2 1 16,0-1 2-16,0 1-1 0,0-1 0 15,0 1 1-15,0-2-1 0,0 2 0 16,0 0 1-16,0 0 0 0,0 0 2 16,7 0 0-16,3 0 1 0,4 3 1 15,6 1-1-15,-2 1-2 0,0 0 0 16,1 0-1-16,-2 2 0 0,2 0-1 16,-1 1 0-16,-1 0 0 0,-2-1-1 0,0 2 0 15,1 0 0-15,-3 0 0 16,1 2 1-16,1-1 1 0,-1 1 0 15,2-2 2-15,3 2 0 0,-2-2 0 16,3 0 1-16,1 0-2 0,2 2-1 0,1-1 1 16,1 1 1-16,1 1-1 0,-3-1 1 15,2 1-2-15,-4-3-2 0,1 2 3 16,-4-2-2-16,0 0-1 0,-3 0 0 16,2 0-1-16,-1 0 1 0,3 0 1 15,1 2-2-15,2 0 1 0,4 1-1 0,1-2 0 16,1 3 1-16,1-3 0 0,-2-1-1 15,0 1 1-15,-3-3 0 0,-1-1 0 16,-1 0 1-16,-8-3-1 0,2 2 0 16,-1-1 0-16,-6 0 0 0,6 1 0 15,1 0 2-15,-2 1-2 0,8 1-1 0,0 0 1 16,0 0-1-16,1-1 1 16,1 2-1-16,-1-2 0 0,-2 2 1 15,0-1-1-15,-1 1 0 0,-2-2 0 16,0 2 0-16,0-2 1 0,-5-2 0 0,2 2 3 15,0-3-4-15,1 2 1 0,6-1-1 16,-1 1 1-16,1-1 0 0,3 1-1 16,1 1 1-16,1-1-1 0,2 0 0 15,-1 0 0-15,-2-2 0 0,-3 0 0 16,-4 0 2-16,-2-1-2 0,1-1 1 0,-7 1 0 16,8-2 0-16,-9 1 1 0,3-1-1 15,5 0 2-15,-6 0-2 0,7 0 0 16,3 0 0-16,-1-1-1 0,8-2 1 15,-1 0-1-15,1-2 1 0,-1 2-1 16,0 0 0-16,1-1 1 0,0 1 1 16,0-3-2-16,-1 1 0 0,-2-1 1 15,-2 1 0-15,2 2 1 0,-3-1 0 16,2-2 0-16,-1 1-2 0,1-1 2 16,-2-1-2-16,3 0 0 0,2 1 1 0,-1 0-1 15,2 0 1-15,1 0 0 0,2 0-1 16,0 0 0-16,1 2 0 15,-2-1 0-15,-1-1 1 0,-4 1-1 16,-1 1 1-16,-1-1 1 0,0-1-2 0,-1 2 0 16,3-3 0-16,1 2 1 0,2-2 0 15,3 1 1-15,0 0 1 0,1-2 0 16,0 1-1-16,0-1-1 0,2 1 0 16,-2-1 0-16,1 2-1 0,-2 0 1 15,-1 0-1-15,0 0 1 0,-2 0-1 0,0 1 2 16,-2-2-1-16,-3 1 0 0,1-1 0 15,-4 2 1-15,0-2 0 0,2 0-2 16,2 1 4-16,6-3-1 0,7-1-1 16,4 0 0-16,6-1 0 0,-2 1-2 15,0-1-3-15,-2 0 3 0,-4 1-2 0,-2-2 2 16,-5 1 2-16,0 0 2 16,-1 1-1-16,-3-1 2 0,0 2 2 15,-3-2-3-15,0 1 2 0,-3 1-5 16,5-2 0-16,1 0 0 0,2 1 0 0,7-2 1 15,4 1 0-15,3-1-2 0,1 0 0 16,0-1-2-16,-1 1 4 0,-4 0-1 16,-2 0 1-16,0-2-1 0,-5-1 0 15,1 0 0-15,-3-2 0 0,-2 2 1 16,-1-2 0-16,1 1 0 0,2-1 0 0,5-1 0 16,3 0 0-16,6 0-1 0,5 0 0 15,3-1-1-15,0 2 1 0,0 1-1 16,-5 1 1-16,0 0 2 0,-5 1-2 15,-3 0-1-15,-3 0 0 0,-3-1 1 16,-2 1-1-16,0-1 1 0,1 2-1 16,-1 1 0-16,2-1 0 0,6 0 0 15,3-1-5-15,5-1 7 0,3-2-6 16,6 1 3-16,1-1 2 0,2 0-2 16,-2 0 2-16,-4 2 0 0,-3 0-1 0,-5 0 0 15,-4 1 0-15,-6 1 0 0,0-1 1 16,-3 2-1-16,3-2 0 15,-1 1-1-15,1 0 1 0,1-1 0 16,1 2 0-16,4-3 0 0,2 0 1 0,6-3 1 16,1-1-2-16,3 1 1 0,1 0-1 15,-1-1 0-15,-3 1 1 0,0-1-1 0,-3 1 1 16,-2 0-1-16,0-1 0 16,-3 3 0-16,-1 0 0 0,1 1 0 15,1 0 1-15,4-2 0 0,1 2-1 0,1-1 0 16,5-1 0-16,2-1-2 0,4-1-4 15,3 0 5-15,2-1-6 0,2 0 7 16,-1 2 1-16,-3 0 0 0,-1 1 1 16,-6 0 0-16,-3 1-2 0,-6-1 0 15,0 0-1-15,-3 2 1 0,0-2-1 0,0 2 1 16,-2 0 0-16,-3 2 0 16,-2 0 0-16,0 1-2 0,-3 0 5 15,0 2-4-15,0-1 4 0,1 0 1 16,-3 1-3-16,-2-1 3 0,-3 0-2 0,-2 2-1 15,-5 0 2-15,-7 3-1 0,-3 0 2 16,-4 3 0-16,-5 0 2 0,1 1 1 16,-4 2 0-16,0-1-1 0,0 1-1 15,2 0-2-15,-1-2-1 0,2 2 0 16,-2-1-2-16,0 1 0 0,1-1-2 0,-2 1-3 16,0-2-8-16,1 2-11 15,-1 0-36-15,-8 4-82 0,-8 5-100 0</inkml:trace>
  <inkml:trace contextRef="#ctx0" brushRef="#br0" timeOffset="-165116.37">26937 4347 64 0,'0'0'17'15,"0"0"-4"-15,0 0-2 0,0 0-4 16,0 0-2-16,0 0 1 0,0 0 0 0,0 0 1 16,0 0 0-16,0 0 0 15,1-5-2-15,-1 4-2 0,0 1 0 16,0-2-2-16,0 2 0 0,0-1-2 0,-1 1 1 15,-1 0-1-15,-4 0 1 0,-2 0-1 16,-2 0 1-16,1 0-2 0,-1 4 0 16,3 1 1-16,4-2 0 0,-3 3-1 15,3-1 0-15,-1-2 1 0,3 1 0 16,1-4 1-16,-2 0 0 0,2 0 0 0,0 6 1 16,0 1 1-16,0-2 1 0,0 5 0 15,0-7 2-15,2 0 1 0,6 3-1 16,-2-5-1-16,4 1-1 15,3-1-1-15,0-1-1 0,7 0 0 0,-8 0-1 16,7 0 2-16,-9 0-1 0,0-1 0 16,3-2 0-16,-4-2 2 0,1 2-2 15,-2-3 1-15,1 1 2 0,-6 2-1 16,3-4 1-16,-3 2 1 0,-2 1-3 16,2 1 0-16,-3-3-1 0,0 0 1 0,0-7-1 15,0 3 0-15,0 5 0 0,-4-4 0 16,1 6-1-16,-3-5 2 0,0 3-2 15,-1 0-2-15,-1 2 2 16,-1 0-1-16,0 1 1 0,-2 2 0 0,0 0-1 16,1 0 1-16,-1 0 0 0,2 0 0 0,-1 2 0 15,0 1 0-15,1 0 0 16,0 2 0-16,1-2-1 0,2-2 1 16,-1 4-1-16,4-2 1 0,0 0-2 15,-3 3 2-15,3-2-1 0,0-1 1 0,-2 6-1 16,3-4 0-16,-1 0 1 0,0 3-1 15,3-1 1-15,-1-3-1 0,1 2 1 16,0-1 1-16,0 1-1 0,0-2 1 16,0 3-1-16,0-4 2 0,1 1 1 15,1-1 0-15,1 2 1 0,0-5 0 0,2 1 0 16,0 1 0-16,5-2-1 16,-4 0 1-16,5 0-1 0,1 0 1 15,-3-2 0-15,2-1 0 0,-4-3-1 16,2 2 1-16,-2-3-1 0,2 1 2 0,-3 1 0 15,-1-2 1-15,-2 4 0 0,0 0 0 16,-3 3-1-16,0-6 0 0,0 1 0 16,0 0-3-16,2 0 1 0,-2 0-1 15,0 1-1-15,0 0 0 0,-3-6-1 16,0 7 0-16,0 0 0 0,2 0-1 0,-5 2 0 16,1-1-1-16,0 1 2 0,-7 1-2 15,0 0 1-15,-2 0 1 0,-2 0-1 16,5 3 2-16,0 1-1 0,1 1-1 15,-1-1-2-15,2 1 2 0,0 1-2 16,1 0 0-16,2 2 1 0,2-1 0 16,-1 2 1-16,2-1 0 0,2-3-1 15,-1-1 1-15,2 0 1 0,0 3 0 16,0-3 1-16,0 5 1 0,0-6 0 16,2 1 1-16,7 0 2 0,1-4 0 0,7 0-1 15,5-4 2-15,-3-6-1 0,1 0-1 16,0-1 1-16,-4-1-1 15,1 0-1-15,-7 3 2 0,-1-2-2 0,-2 5 1 16,-5 3-3-16,1 0-5 0,-3 3-10 16,0 0-17-16,-2-2-34 0,-12 2-54 15</inkml:trace>
  <inkml:trace contextRef="#ctx0" brushRef="#br0" timeOffset="-164202.02">26966 4241 67 0,'0'0'17'16,"0"0"0"-16,0 0 0 0,0 0-2 0,0 0-3 15,0 0-2-15,0 0-2 0,0 0-1 16,0 0-1-16,0 0-1 0,-20-82-3 16,14 74-1-16,-5 4-1 0,2 0 0 15,-4 2 0-15,0 0-1 0,-2 2 1 16,-4 0 0-16,6 0 1 0,-5 0-1 0,3 0 2 16,4 3-2-16,-5 0 0 0,1 2-2 15,2 1 2-15,-1-2 2 0,2 2-2 16,-1 2 1-16,-1 0 0 0,2-1-2 15,-1 2 1-15,3 0-1 0,0 2 1 16,-6 3 2-16,3-1-1 0,-3 1 0 16,3 0-1-16,-1-1 2 0,2 1-2 15,2 0 0-15,0-1 0 0,3-2 0 16,-1 1 1-16,1 0-1 0,1-3 0 16,-1 5 0-16,1 0 0 0,2-5 1 0,-1 4-1 15,2-3 2-15,1 0-2 0,-1 1 2 16,2 1-1-16,-1-2-2 0,2 2 4 15,0 0-3-15,0 0 2 16,0-2-2-16,0-4 0 0,0 6 2 0,0-5-2 16,0 3 3-16,0 2-2 0,0-3 4 15,0 2-1-15,2-3-2 0,2 0 3 16,-2 0-2-16,3 1 3 0,1-2 1 16,0 0-1-16,1-3 0 0,1 3 0 15,1-3 0-15,0 1 0 0,2-2 1 0,4 1 1 16,-5-2 1-16,9-1-1 0,-1 1 2 15,-6-2-3-15,8 0 0 0,-2 0 0 16,0 0-4-16,-1-2 3 0,1-1-3 16,1 2 0-16,-2-2-1 0,8-2-1 15,-10 3-1-15,0-2 1 0,-4 3 1 0,0-2 0 16,1-1 0-16,-2 0 2 0,6-2-4 16,-8 3 2-16,7-5-1 15,-2 1 1-15,-1-1 1 0,0 1-2 16,0-1 0-16,1-1 0 0,-6 3-1 0,5-5 1 15,-5 5 2-15,0-3-1 0,3-2 0 16,-5 2-3-16,2-3 4 0,-1 3-4 16,-4-2 5-16,3 1-2 0,-4-3 0 15,1 3 3-15,-2-1-4 0,0-1 1 16,0 0 2-16,0 2-3 0,-3-3 1 0,1 1 2 16,-2 2-3-16,1-3 1 0,-2 2-1 15,2 1 0-15,-3 1 1 0,1 0 0 16,0 0-2-16,0 0 1 0,-3 1-2 15,2 0 2-15,0 1-1 0,-1 1 0 16,4 3 2-16,-6-2-2 0,5 2 0 16,-5-3 0-16,2 0-1 0,-4 2 1 15,0-1 0-15,0 2-1 0,-2 1-2 16,-2 2 0-16,-6 0-6 0,-1 7-24 16,-4 3-78-16,10 1-95 0</inkml:trace>
  <inkml:trace contextRef="#ctx0" brushRef="#br0" timeOffset="-143019.56">25495 3323 31 0,'0'0'11'0,"0"0"-3"0,0 0-1 0,0 0 0 15,0 0 2-15,0 0 3 0,0 0 0 0,0 0-2 16,0 0-1-16,0 0-3 16,3-10-3-16,-3 10-2 0,0-1 1 15,-1 1-1-15,-1-2 0 0,1 2 1 16,-1-1-2-16,1 1 0 0,-1-2 0 0,1 2 0 16,-1 0-2-16,0 0 1 0,0 0 1 15,1 0 1-15,0 0 1 0,-1 0-2 16,1 0 0-16,-1 0-2 15,1 0 2-15,-4 0 0 0,-1 0 0 0,2 0 0 16,1 2 0-16,3-2 0 0,-1 0 0 16,1 0 0-16,-3 1 2 0,2 1-2 0,-1-1 0 15,1 1 3-15,-1-1-3 16,1 1 1-16,-2 3-1 0,-2-3 0 16,3 3 1-16,0-2 0 0,2-3 2 0,-1 5-1 15,1-1 0-15,-2 1 1 0,2 1-1 16,0-6 3-16,0 3 1 0,0 1 1 15,0-1 2-15,3 4 1 0,0-4 3 16,0-2 1-16,1 2 4 0,1-3-1 16,2 0-1-16,3 0-6 0,5 0-3 0,-4-2-1 15,2-3-2-15,0-3-1 0,-6 2 1 16,5-3 0-16,-6 3 3 0,1-4 0 16,-2 3 2-16,0-2 0 15,-1 0-2-15,-1-1 1 0,2 2-1 0,-4 3 0 16,1-5-4-16,-1 5 3 0,-1 0-3 15,3 1 1-15,-3 4-1 0,0-5-2 16,0 0-1-16,0 1 0 0,-6-3-1 16,3 3 0-16,0 1 0 0,0 0-1 15,-3 2 1-15,1 1-1 0,-2 0 0 0,-4 0-1 16,7 0 0-16,0 0 1 0,-1 0 1 16,-2 0 0-16,3 0 0 0,0 1 1 15,-5 4 0-15,6-2-4 0,-5 3 4 16,2 0-1-16,3-3 1 0,-2 3-1 15,4-1-1-15,-1-2 0 0,1 1 2 16,-1 1-1-16,1-1 0 0,-1 1 1 16,2 1-2-16,0-6 1 0,-1 0 1 15,1 5 0-15,0-1 2 0,0 1 0 16,0-1 3-16,0-4 1 0,0 0-1 0,0 0 2 16,0 0-1-16,6 0 0 0,0 0-2 15,2 0 1-15,1-3-2 0,-3-3 2 16,0 0-1-16,-5 3 2 0,2 0-1 15,-3-3-1-15,1 1-2 0,1 1 0 16,-1-1-2-16,-1 5 0 0,0-6-2 16,0 2 0-16,0-1 1 0,0 0 0 15,-1 3-1-15,-2-1-2 0,0 0 1 16,0-1-1-16,3 4 2 0,-1-1 0 16,1 1-2-16,-2 0 1 0,1 0-2 0,-1 0 1 15,1 0-1-15,-1 0 1 0,2 0-1 16,0 3-1-16,3 6-7 0,8 3-32 15,6 2-31-15,-4-7-59 0</inkml:trace>
  <inkml:trace contextRef="#ctx0" brushRef="#br0" timeOffset="-142269.18">25582 3077 122 0,'0'0'13'0,"0"0"-1"16,0 0-3-16,0 0 0 0,0 0-3 15,0 0 3-15,0 0-1 0,0 0-1 16,0 0-2-16,0 0-4 0,-55-78-3 15,45 77-1-15,-7 1 2 0,-1 0 0 16,-4 1 2-16,2 5-2 0,0 1 1 16,3 0 1-16,-2 1-2 0,1 0 2 15,0 2-1-15,-1 0 0 0,2 2 0 16,-1 1-1-16,4-1 0 0,-2 1 0 0,3 1 1 16,1 3 0-16,-1-1 1 0,3 1 0 15,0 1-1-15,3 1 2 0,0-1-2 16,2-4 4-16,1 1-2 0,-3-2-1 15,4-2 3-15,-1 4-4 0,-1 0 1 16,2-4 0-16,0 4 1 0,2-4-1 16,-1 0 0-16,1-1 1 0,-1-5 1 15,2 7-1-15,0-6 2 0,0 4-2 16,0 2 1-16,0-2 1 0,0 0 0 16,3-1 0-16,2 1 1 0,-1-3-2 0,2 2 1 15,0-3 0-15,1 2-1 0,-1-2 3 16,0 0 0-16,-4-3 2 0,6 0 3 15,-1-1 0-15,4-1 2 0,10-1-2 16,-1 0-4-16,9 0-2 0,0 0-1 16,3-5-3-16,1 1-1 0,0-3 1 0,2 0-2 15,-2 1 2-15,-3 0 0 0,-1-2 0 16,-4 3 1-16,-2-3-1 0,-3-1 1 16,-1 1-2-16,-2-2 2 15,-2 0 1-15,1 0 0 0,-4 2 1 0,-1-1-2 16,1-1-1-16,-2-3 1 0,4-2 1 15,-2 1-1-15,1-2 1 0,-5 0 1 16,1 0-2-16,-4 2 2 0,-1-1 0 16,0 0 4-16,-3 3-1 0,1-6 0 15,-1-1 4-15,-1 7-3 0,0-7 6 0,0 8-2 16,0-2-1-16,-4-5-2 0,-3 3-3 16,0-3-1-16,-2 0-2 0,0 3 1 15,-4-2-4-15,0 2 2 0,-4-2-2 16,1 2 1-16,-4 0-2 0,-3 3-5 15,1 3-10-15,-7 4-47 0,-2 5-74 0,-6 0-89 16</inkml:trace>
  <inkml:trace contextRef="#ctx0" brushRef="#br0" timeOffset="-141686.99">25569 2116 313 0,'0'0'36'0,"0"0"-1"16,0 0-2-16,0 0-7 0,0 0-4 15,0 0-5-15,0 0-4 0,0 0-3 16,0 0-4-16,0 0-4 0,-3-61-2 16,3 59-2-16,-1 1-3 0,1 0-1 15,0-1-3-15,0 2 4 0,0 0 0 0,0 0 3 16,0 2 2-16,0 14-2 0,0 7 2 16,3 9-1-16,1 1 0 0,-2-1-1 15,2 1 1-15,-2-2 0 0,1-1 1 16,0-1-1-16,2-2 1 0,-2-2 0 15,0-3 0-15,-2-7 0 0,2 0 0 16,-2-5 0-16,1-6 1 0,-1 2 0 0,-1-6 0 16,0 0 2-16,0 0 0 15,2 2-1-15,-2 0 1 0,0-1-1 16,2 1-2-16,-2-1-3 0,0 1-4 0,2-1-12 16,-2-1-18-16,0 1-20 0,0-1-34 15,0 0-42-15</inkml:trace>
  <inkml:trace contextRef="#ctx0" brushRef="#br0" timeOffset="-140819.78">25709 1906 99 0,'0'0'-12'16,"0"0"3"-16,0 0 12 0,0 0-10 15,0 0 11-15,0 0-2 0,0 0-1 16,-81-68-1-16,64 67-1 0,-3 1 1 16,-6 0 0-16,3 2 0 0,1 6 1 0,-1 0 12 15,1 2-13-15,2 1 12 0,0 1-2 16,1 0-10-16,1 0 10 0,1 0-10 16,2 1 0-16,0-1 0 0,0 0 2 15,-1 0-1-15,2 0 2 0,-2 2-2 16,3 0 2-16,-3 1-1 0,1 1 1 15,1 1-1-15,1 1 2 0,3 4-1 16,-2-1 2-16,5 2 0 0,0 2 0 16,0 3-2-16,1-1-2 0,2 0 1 15,1-2 1-15,0-1 0 0,1-8 2 0,2 3 0 16,-1-7-2-16,1 2 2 0,-2 0-1 16,2-1-2-16,0 1 0 0,0-3 2 15,0 3-2-15,0-1 2 0,0-1 1 16,0 0-1-16,2 6 3 0,2-1 11 15,4 4-7-15,-1-3 6 0,3-1-6 16,0-2-3-16,3 1 7 0,0-3-9 16,0-1 6-16,-2-3-9 0,0-1 0 15,-4-2-1-15,1 0 3 0,4 2-2 16,0-1 2-16,1 1-1 0,0-2 2 0,4-2 1 16,2 1 0-16,7 0-1 0,1-2-3 15,1-1 0-15,1 0-3 0,-2-1 2 16,1-1-1-16,-2 0-1 15,-9 0 1-15,2 0 1 0,-3 0 0 0,-3 0 2 16,1-1-2-16,-2-1 3 0,-3 0-1 16,2-5 1-16,3 1-3 0,3-3-1 15,-2 1 0-15,1 1 0 0,0-1 1 16,-1-1-1-16,0 0-1 0,-1-2 1 16,-2 1-6-16,2-5 8 0,-4 0-7 0,1-3-1 15,-2-1 10-15,-2-1-7 0,-2 5 10 16,-2-1 1-16,1-3 1 0,-3 1-2 15,1 0-1-15,-2-2-3 0,0 1 3 16,0-1-4-16,0-5 0 0,0 1 0 16,0 0-3-16,-2 0 2 0,-1-2-1 0,-1 0 1 15,-2 0-1-15,0 0 1 0,-1 4 1 16,-3-1-2-16,3 3 0 0,-3 2 0 16,1 0 0-16,-4 1 0 15,1 2 0-15,-2-1 2 0,0 1-3 0,-2-2 3 16,0 2 0-16,-1 0 0 0,0 2-1 15,2-1 1-15,4 5-1 0,1 0-1 16,2 4-15-16,0-1 16 0,0 0-18 16,0 0 0-16,0 0 16 0,-1 0-16 15,2 0 15-15,-3 0 0 0,3-1 0 0,2 5-2 16,-5-1-4-16,4 3-2 0,-5 0-21 16,-5 0-22-16,2 10-52 0,-4 1-110 15</inkml:trace>
  <inkml:trace contextRef="#ctx0" brushRef="#br0" timeOffset="-138441.9">28639 5159 22 0,'0'0'15'0,"0"0"-1"0,0 0-4 15,0 0-2-15,0 0-4 0,0 0-2 16,0 0-2-16,0 0 1 0,0 0-2 16,0 0 1-16,-14-23-2 0,12 23-1 0,1 0 2 15,-5 0 0-15,0 0 0 0,2 0 0 16,-1 0 1-16,5 0 0 0,-1 0 1 15,1 0-1-15,-2 0 0 0,1 0 1 16,1 2 1-16,-3-1 1 0,3 1 3 16,-1-1 1-16,1 1 6 0,0 0 1 0,0-1 6 15,0 1 2-15,0-1-1 0,0-1-3 16,0 2-4-16,0-2-1 0,5 0-3 16,0 0-1-16,-1 0-2 0,2-5-1 15,-3 2 0-15,0 0-1 0,0 0 0 16,-3 3 0-16,0-2-1 0,0 2 0 15,0-1-1-15,1 0-2 0,-1-6-1 16,0 1-1-16,0 0 0 0,0 1-2 16,-3 4 1-16,-1-1 1 0,-8 1-2 15,-5 1 1-15,1 0 1 0,0 1 0 0,2 6-1 16,1-1 1-16,6 0 0 16,-4 3-1-16,5-3 1 0,1 0-1 0,1 1 2 15,2-2 0-15,-1 4 0 0,2-4 0 16,-1-1-1-16,2 3 0 0,0-7 1 15,-1 0 0-15,1 0 1 0,0 1 3 0,0 0 4 16,0 1 3-16,0-1 2 16,0 1-2-16,0-2 0 0,4 0-4 15,4 0-3-15,1-5 0 0,0-4-2 16,-3 3 0-16,-3 2 2 0,1-4-1 0,-2 3 0 16,-1 1-2-16,3 1 0 0,-4 3-1 15,0-1-1-15,0-3 0 0,0 0-2 16,0 0 1-16,-8-1 0 0,3 3-1 15,-6 2 1-15,-6 0 1 0,6 0-1 16,-4 3 0-16,1 5 1 0,6-4 1 16,-1 1-3-16,6-2 0 0,3-3 1 15,-1 0-1-15,1 0 1 0,-2 2 0 16,1-1 0-16,1 0-1 0,0 1 1 16,0-1 3-16,0 1 0 0,1-2 3 0,11 0-1 15,-2 0 1-15,6 0-2 0,0-3 3 16,-6-1 0-16,6-2-1 0,-9 2 1 15,-3 3-2-15,1-1 2 0,-5 2 2 16,0-1 0-16,0 1 0 0,1-2-3 16,1 1 0-16,-2 0-3 0,0-1-1 0,0 0 0 15,0 1-2-15,-2-1-1 0,-2-1-1 16,0 2-1-16,-8 1-2 0,1 0-3 16,-3 4-15-16,-4 5-31 0,7 1-54 15</inkml:trace>
  <inkml:trace contextRef="#ctx0" brushRef="#br0" timeOffset="-137213.25">28768 5473 157 0,'0'0'20'15,"0"0"4"-15,0 0 6 0,0 0 0 16,0 0-3-16,0 0-7 0,0 0-8 16,0 0-8-16,0 0-4 0,0-35-1 15,0 34-1-15,0-4 1 0,3 2 0 16,1 1-1-16,5-2 1 0,-1 4 0 16,6 0 0-16,3 6 0 0,-4 3 0 0,-2 3-2 15,-2 2 1-15,-2 3-2 0,-2 2 2 16,-2 3 0-16,-3 1 1 0,0 1 0 15,0 2-1-15,-6-2 2 0,-3-1-1 16,0-4 1-16,-4-2 1 0,2-3 1 16,-5 0-1-16,0-4 1 0,-1-1 0 0,-2 1 1 15,3-6-2-15,1 2 0 0,5-3-2 16,2 2 0-16,-1-2-1 0,4-2-1 16,2 2-2-16,3-3 2 15,-2 0 0-15,2 3 3 0,8 0 0 0,6 2 2 16,7-2-2-16,4-3 0 0,1 0 1 15,0-3-1-15,1-5 2 0,2-1 1 16,0-2-1-16,2-1 0 0,-1-1 0 16,2-2 1-16,-2-4-2 0,-1-1 1 15,-2-1 1-15,-2-3 0 0,-6 0 1 0,-2-4 0 16,-7 3 0-16,-1-3 0 0,-8 1 1 16,-1 0-3-16,-1 1 2 0,-10 2-2 15,-1-1 2-15,-5 3-1 0,-1 0 1 16,-2 2-2-16,-2 1-2 0,0 2 1 15,-1 3 0-15,0 2-1 0,0 3 0 0,0 2-1 16,-2 2-1-16,-1 2 1 16,-3 2-1-16,1 1 1 0,-3 0 1 15,-2 7 0-15,0 1-2 0,-2 1 1 16,0 0 0-16,0 2-2 0,-2 1 3 0,4 0-1 16,-1 2 0-16,4-1 1 0,3 1-1 15,3-1 0-15,1 1 0 16,3 0-2-16,4 1 1 0,0 2 1 0,3 1-2 15,2 2 2-15,1 1 1 0,1 2 0 16,0 1-2-16,3 0 1 0,1 2 0 16,0 0 1-16,2 0 1 0,2-2-1 15,-1 0-1-15,2 0 1 0,0-7-2 16,0 1 2-16,0-1 0 0,2-2 0 16,4 5 0-16,0-3 0 0,2-2 0 0,2 0 3 15,-1-1-2-15,1 1 1 0,3-3-1 16,-6-1-1-16,4-2 2 0,-2-1-1 15,-1-4 0-15,5 3 0 0,3 0 0 16,0-3 2-16,8 2-1 0,2 1-1 16,3-5 0-16,1 1 0 0,2 0-1 0,2-3 1 15,-1 0 2-15,2 0-3 0,-2 0 2 16,-1 0-1-16,1-3-1 0,-3 0 0 16,1-1 1-16,-2-1-1 0,-3 0 2 15,-2 1-1-15,-1-2-1 0,-2 0 1 16,-1-3-2-16,0 0 2 0,0 0-1 15,3-3-4-15,2-1 3 0,-1 0-2 16,-2-3 2-16,3 1-1 0,-2 2 0 16,0-3 2-16,-2 1-3 0,-1 0 4 15,-2 0-1-15,-3 1 2 0,-5-1 0 0,-1 4 2 16,-4-1-1-16,0-3 3 0,-2 6 1 16,-2-9 0-16,-1 1 2 0,0-1-1 15,0-7 1-15,-4 4 3 0,-2 2 0 16,0-1 2-16,-4 2-1 0,1 1-1 15,-1 2 1-15,-1 1-2 0,-1 1-2 0,2 0 0 16,-3 1-4-16,6 3-3 16,-5-2-2-16,-1 2 0 0,-1 2-1 15,-6-1-4-15,-2 4-3 0,-1 4-13 16,-3 0-31-16,-6 7-63 0,-2 5-109 0</inkml:trace>
  <inkml:trace contextRef="#ctx0" brushRef="#br0" timeOffset="-134084.75">23542 1982 74 0,'0'0'30'0,"0"0"-8"15,0 0-6-15,0 0-10 0,0 0-3 0,0 0-3 16,0 0 0-16,0 0-2 16,0 0-3-16,-3-36 2 0,3 34-1 0,0 2 3 15,0-2 3-15,0 2 2 0,0 0-2 16,4 0 2-16,3 0-2 0,5 0 0 15,5 0 2-15,-2 5-2 0,5 1 1 16,-4 2-2-16,1 1 0 0,-1 0-1 16,0 1 0-16,0 2 0 0,1 0 3 0,-1-1-2 15,5 2 2-15,0-1 1 0,1 2-2 16,0 1-1-16,1 0 2 0,0 2-2 16,-3 1 0-16,3-1 0 15,0 1-1-15,0 0 3 0,1-1-2 0,0 1-1 16,1-2 2-16,1 0 1 0,1 0-2 15,1 0 1-15,-2 0-1 0,1 0 1 16,1-1-1-16,-1 0 0 16,-2 2-1-16,-1 0-1 0,-2-2 1 0,1 0 0 15,-1 0 1-15,-1 0 0 0,0-1 0 0,-1-2-1 16,-1 2 1-16,0-2-1 0,1 1 0 16,-1 1 9-16,1-1-8 0,2 3 7 15,1-1 2-15,-1 2-8 0,4 1 9 16,1-2-10-16,0 0-1 0,1-1 0 15,-1-1 1-15,1-2 1 0,-2 0 3 16,2 0 2-16,-1-1 0 0,2 1 3 16,-2-2-1-16,-1 3-2 0,-3-3-1 15,-2 1 0-15,-1 0-2 0,0 1 0 16,-1 0 0-16,3 0-1 0,1 3-1 0,2 0-1 16,2 2 2-16,0 1-2 0,4 0 0 15,-1-1-1-15,0 0 2 0,1-1-1 16,1-1 2-16,0 1 1 15,-1-3 0-15,1 1-1 0,-1 0 1 0,-1-1-2 16,-1 1 0-16,0-1 0 0,-2 1-1 16,1 0 0-16,-3 0 0 0,0-1 0 15,-2 3 3-15,3-1-4 0,-1 0 2 16,-1 1 3-16,1 1-3 0,-2 2 4 16,2-3-4-16,-1 1 0 0,1-2 0 0,-2 2 1 15,0-4-2-15,2 2 1 0,-4-1 0 16,1 0 2-16,-1 0-2 0,0 1 2 15,0 0-2-15,2 0-1 0,0 2 0 16,1 0 0-16,4 1 2 0,0 0-1 16,3 0 0-16,1 2 1 0,-1 0 1 0,1 1-2 15,-1-1 2-15,-1-2-2 0,-4 1-2 16,2 0 2-16,-2-3 3 0,0 3-4 16,-2-3 1-16,2 3-1 15,0-1-1-15,-1-1 2 0,1 1-1 0,0 0 1 16,-1-1-1-16,1-1 0 0,-3 1 1 15,3-2-1-15,1 2 0 0,1 0 5 16,-1-1-5-16,2 2 3 0,0-1-3 16,0 1-1-16,0-1 2 0,-2 0-2 15,2 1 1-15,-2 0 1 0,0 1-2 0,0-1 0 16,1 0 1-16,-2 2-1 0,0-2 0 16,1 2 1-16,2 0-1 0,-1 1 1 15,2 1 0-15,1 1-1 0,2 1 0 16,0 1 0-16,0-1-1 0,0 1 2 15,2-3-1-15,0 2 0 0,1-1 1 16,0 0-1-16,0-2-1 0,-1 2 1 16,-2-4 1-16,-1 3 1 0,-2-2-1 15,1 1 4-15,1 0-3 0,-1 1 4 16,3-3-3-16,0 2 0 0,1-3-1 0,1 2 1 16,2-1-1-16,-1 0-1 0,3 0 0 15,0 0-1-15,2 2 0 16,-1 1 0-16,-1-1 0 0,-1 2-1 0,-3 0 2 15,-1-1-2-15,-2 1 2 0,-2-2-2 16,0 0 1-16,0 2 0 0,-1-3 0 16,-1 1 1-16,1-1 0 0,-1 0 0 15,0-2 0-15,-1 2-2 0,0-2 2 16,-1-1-1-16,0 1 0 0,1-2 0 16,1 1 2-16,-1 1 2 0,3-1-3 0,-2 0 4 15,-2-1-5-15,1 0 1 0,-1-1 1 16,-4-2-2-16,2 1 0 0,-2 0 0 15,0 0 1-15,-1-1-2 0,1-1 1 16,0 2 0-16,2-2 0 0,-1 2 2 16,0-1-2-16,0-1 0 0,1 2 0 0,0-1 0 15,0-1 1-15,-2 1-2 0,2 2 2 16,-2 0-2-16,1 1 1 0,-3 0-1 16,2 1 0-16,-1 1 1 15,-2-1 0-15,2 1 0 0,-1-1 0 0,1-2-2 16,-2 2 2-16,2-4 0 0,-1 2 0 15,-1-1-1-15,1 0 2 0,-1 1-2 16,-1 1 1-16,1-1-1 0,-2 0 1 16,1 0-1-16,1 2 0 0,-1-1 1 15,2 3 1-15,1-1-1 0,0 0 1 0,-1 0 4 16,2 2-4-16,0-2 3 0,-1 0-3 16,2 1 0-16,0-3 0 0,-1 1-1 15,1-2 0-15,0 2-2 16,2 0 1-16,1-1 1 0,1 3 0 0,-1-3-2 15,2 3 1-15,-1-1 1 0,-2-2 0 16,-2 1 0-16,-1-2 0 0,-2-1 0 16,-4-2 0-16,0 0 0 0,-5-4 0 15,-2-1 0-15,0-1 0 0,-2-1 1 16,0 1 1-16,-5-5-1 0,3 3 3 0,-6-4 3 16,0 0 3-16,0 0 2 0,1 0 1 15,1 1 0-15,-1-1-3 0,1 0-4 16,-1 0-1-16,0 0-3 15,1 0 0-15,-1 0-1 0,1 0 1 0,-1 0 0 16,1 0-1-16,-1 0 0 0,1 0-1 16,-1 0 0-16,1 0 0 0,-1 0-2 15,-1 0-3-15,2 0-7 0,-2 0-8 16,0 0-19-16,1 0-24 0,-1 0-43 16,-7 5-69-16</inkml:trace>
  <inkml:trace contextRef="#ctx0" brushRef="#br0" timeOffset="-96128.68">22647 8678 161 0,'0'0'15'16,"0"0"-3"-16,0 0-4 0,0 0-6 15,0 0-5-15,0 0-2 0,0 0-1 16,0 0 3-16,0 0 1 0,0 0 2 16,0 51 1-16,0 7 0 0,0 13 2 15,1 9 2-15,3 7 0 0,2 6 3 0,0 7 2 16,0 8-2-16,0 7 0 0,-3 5-1 16,-2 6 5-16,0 6 1 15,-1 5 0-15,0 3 1 0,3 1-2 0,0-2-1 16,-2-2 3-16,-1-4-3 0,0 0-2 15,0-6-1-15,-3-1 3 0,-1-1-2 16,4-3 5-16,0 2-2 0,0-2-3 16,10-3 4-16,1-9-8 0,3-6 1 15,-1-12-1-15,0-7-2 0,-2-6 3 16,0-7-3-16,-4-7 2 0,0-8 0 0,-4-8 2 16,0-9-2-16,-2-15 3 0,-1-10 0 15,2-8 1-15,-2-7 6 0,0 0-1 16,0 0-2-16,0 1-5 0,0 1-4 15,0-1-4-15,0 1-9 0,0-1-22 16,0 1-42-16,0-2-61 0,-5 0-99 0</inkml:trace>
  <inkml:trace contextRef="#ctx0" brushRef="#br0" timeOffset="-95647.46">22466 12071 169 0,'0'0'1'0,"0"0"0"16,0 0 2-16,117-28 2 0,-59 20-2 16,10 2 3-16,10-3 1 0,10 0 3 15,10 0 6-15,13-2 4 0,8 2 1 0,14-1-1 16,9 0-2-16,10 3-8 0,10-1 2 16,9 2-1-16,9 0 2 0,14 0 6 15,11 2 2-15,18-4-2 16,16 2-2-16,17 0-2 0,18-1-4 0,17 2-2 15,11 2-4-15,15 0-1 0,5 3-2 16,10 0-1-16,4 3 0 0,3 3-1 0,1 5 1 16,-5-1-1-16,-5 2 1 15,-6-1 0-15,-13 1 2 0,-11-2 0 16,-15 1 5-16,-14-2 2 0,-20 2 3 0,-19-2 0 16,-25 0 2-16,-21-1-2 0,-24 1-3 15,-26-2-4-15,-22 1-6 0,-24 0-2 16,-21 1-2-16,-15 0-2 0,-17 1-10 15,-16-2-31-15,-13 1-47 0,-9 2-90 16</inkml:trace>
  <inkml:trace contextRef="#ctx0" brushRef="#br0" timeOffset="-93683.42">22489 9757 28 0,'0'0'17'0,"0"0"2"0,0 0 1 16,0 0-10-16,0 0-4 0,0 0-5 16,0 0 1-16,0 0-2 15,0 0 0-15,0 0 1 0,29-3-1 16,-3 3 0-16,1 0 0 0,2 0 1 0,2 2 0 16,0-1 0-16,1-1 0 0,-1 1 1 15,-1-1-2-15,-1 2 1 0,-2-2-1 16,-1 1 1-16,-4 1-1 0,0 1 1 15,-1 0 0-15,0 0 1 0,3-1-1 16,4 0-1-16,4 2 0 0,4-1-1 0,7 0-1 16,2 0 0-16,3 1 0 15,1 1-2-15,-2-2-1 0,-3 0 4 0,-2-1 0 16,-8-1 1-16,-2 0 2 16,-4 1-2-16,-5-1 2 0,0 1-1 0,0 0 0 15,-1-2 0-15,-2 0 1 0,3 1 0 16,2-1-1-16,4 0 0 0,3 0-1 15,4 0 1-15,3 0-2 0,0 0 1 16,4 0 0-16,-2 2-1 0,1-1 1 16,-2 1 1-16,-4-1-1 0,-1-1 0 0,-3 2 2 15,-3-2 0-15,0 0 0 0,-2 0 2 16,2 0 0-16,-1 0 0 0,-1 0-1 16,0 0 0-16,1 0-1 15,5 0 1-15,0 0 0 0,4 0-2 0,-1 0 1 16,2 0-2-16,-1 0-2 0,2 0 1 15,-4 0 1-15,-1 0 0 0,-3 0 0 16,-2 0 0-16,-2 1 0 0,-1-1 1 16,1 0-1-16,1 0 2 0,1 0-2 15,2 0 0-15,2 0 0 0,4 0-2 0,2 0 2 16,5 0-1-16,1 0 0 0,1 0-1 16,2 2 0-16,-3-1 1 0,1 2 1 15,-4 2 0-15,-2-4 0 0,1 2 0 16,-5-1 1-16,1-1 1 0,0 1 0 15,3 0 0-15,-1 1 0 0,2-2-1 0,3 2 0 16,0-1-2-16,2-1 1 16,0 2 0-16,3 0-1 0,-2 0-1 15,2 0 1-15,-4 0 0 0,-2 0 0 16,-4 0 1-16,-3-1 0 0,-1 1 0 0,-2-1 0 16,-1-2 1-16,0 0 0 0,-1 1 0 15,-1-1 2-15,2 0-2 0,0 0 0 16,3 0-1-16,3 0-1 0,1 0 1 15,5 1-1-15,0 1 0 0,3 1-1 16,-1 0 1-16,-3 0 2 0,2-1-1 0,-3 1 5 16,-3-2-5-16,0 1 1 0,-3-2-1 15,-1 1 3-15,-3-1-1 16,0 0-1-16,-1 0 2 0,3 0-3 16,1 0 0-16,1 2 0 0,4-1-2 0,2 1 1 15,4-1 1-15,-2 1 0 0,-1 0 0 16,0-1-1-16,-2 0 1 0,-3 1-1 15,-1 1 1-15,-4-2 1 0,2 1-1 16,-2 0 2-16,1-1 0 0,0-1 0 16,1 0 1-16,3 2-1 0,0-2 2 0,3 0 1 15,1 0-1-15,4 0-1 0,-1 0 0 16,1 1-2-16,-4 2 0 0,0-2-2 16,-4 2 2-16,-3 1-1 0,-4-3 1 15,0-1 2-15,-1 2-1 0,0-2 3 16,1 0 2-16,1 0 2 0,0 0 2 15,2 0-2-15,3 0 0 0,1 0-4 16,0 0 0-16,3 0-2 0,-1 0-2 16,2 0 1-16,0 1-1 0,-1 1 0 15,-1-2 1-15,-1 1-1 0,-1-1 1 0,-2 0 2 16,1 0 0-16,-2 0 2 0,0 0-1 16,1 2-2-16,0-2 0 0,-1 1-3 15,1-1 1-15,-3 0-1 0,-1 2 1 16,0-2 0-16,-2 0 2 0,-3 0 1 15,-2 0 0-15,-6 0 3 0,-2-2 1 16,-7 2-1-16,-4-1 3 0,4-1 1 16,-3 2 0-16,-2-1 2 0,1 1-2 15,-6 0 1-15,0-2-2 0,0 2-2 16,1 0-3-16,1-1-3 0,-1 1-4 0,1 0-5 16,-1 0-8-16,0 0-3 0,1 0-13 15,6 0-48-15,-2 0-117 0</inkml:trace>
  <inkml:trace contextRef="#ctx0" brushRef="#br0" timeOffset="-91669.33">25103 13597 235 0,'0'0'40'0,"0"0"-5"0,0 0-9 16,0 0-9-16,0 0-7 0,0 0-13 15,0 0-4-15,0 0-2 0,0 0 2 16,-10-29 4-16,-1 46 2 0,-2 9-1 15,-2 6 1-15,-1 2 1 0,2 3-3 16,-2-2 0-16,4 2 2 0,4-4 2 16,4 0 2-16,4-2 0 0,0-4-2 15,4-3-2-15,6-4 1 0,4-3 3 16,4-5 0-16,4-5 3 0,4-3 0 0,4-4-1 16,3-2 0-16,2-7 1 0,4-6-2 15,-3-2 1-15,2-4 0 0,-2-4-3 16,-4-2 2-16,-5 0 1 0,-5-2 6 15,-6 0 3-15,-5 0 1 0,-4 2 2 16,-4 1-1-16,-1 6-2 0,-2 2-3 0,0 6-5 16,-2 1 1-16,-1 0-6 15,2 6-2-15,-1 0-4 0,2 5 0 16,-1-2-1-16,1 2 0 0,-1 0-1 16,-5 0 2-16,1 0 1 0,-5 2 1 0,0 8 0 15,1 3 2-15,-2 5-3 0,4-4 2 16,2 1-1-16,2 2 0 0,3-1 0 15,0 6 0-15,0-3-1 0,5-2 1 16,4-2 2-16,2-2 1 0,2-3 0 16,2-2 2-16,-2-3 6 0,4-3-4 15,2-2 1-15,1 0-2 0,6-3-4 0,-7-4 3 16,-1-3 1-16,-1-2 0 0,-3-1-1 16,-2-2 3-16,-2-4-3 0,-2 1-1 15,-3 3 0-15,-4-3-3 0,-1-4-2 16,-1 1-1-16,-8-6-5 0,-4 4-2 15,-2 2-2-15,-2 2 3 0,0 6 3 16,4 4 2-16,-2 3 1 0,5 3 1 16,-3 3 0-16,-4 0 0 0,2 0 0 15,0 4 0-15,4 4-1 0,6-2 3 0,0 3-3 16,1 2 1-16,2-1-2 0,2 5-2 16,0-2 1-16,8 2 2 0,3-5 1 15,5-2 2-15,3-2 1 16,-3-3 2-16,1-1-2 0,5-2 1 0,-1 0 1 15,8-3 1-15,-5-4 0 0,-1 0 1 16,-2-2 1-16,-2 0-1 0,-7 2 3 16,0-1 0-16,-4 1 3 0,-2 2 2 15,1-2-1-15,-4 4 0 0,0 2-2 16,-3 1-4-16,0-2-6 0,0 2-4 0,1 0-5 16,-1 0 2-16,3 0 0 0,4 10 4 15,-1 6 4-15,1 5 0 0,1 4 0 16,-1-1-3-16,1-1 3 0,-2 0 0 15,2-4 1-15,-2-5 2 0,0 0 0 16,-1-7 0-16,-2-4 1 0,0 2 3 0,-3-5 4 16,6 0 3-16,8 0-4 0,3-8-1 15,9-6-3-15,0-5-4 16,0-2 1-16,-1-4 0 0,0 0 1 16,-2 0-1-16,-3 1-1 0,-5 1 1 0,-5 3-1 15,-2 5-1-15,-1 3 0 0,-4 4-3 16,-1 4-2-16,1 1-6 0,-3 3-4 15,0 0-1-15,0 0 4 0,1 15 4 16,-1 6 2-16,2 10 5 0,-2-1-1 16,0 0 2-16,0-2 0 0,0-10 2 0,0 0-1 15,1-7 0-15,2-1 0 0,1 1 3 16,1-5 0-16,0 2 3 0,-2-6 2 16,6 0 2-16,4-2-3 0,4-4-3 15,8-7-1-15,-2-4-2 0,-1-2 0 16,-3-3 1-16,-1-1-2 0,-5 0-1 15,-1-2-1-15,-3 2-2 0,-5 6 0 16,-3 4-3-16,-1 1-2 0,0 5 0 16,0-1-1-16,0 1 1 0,0 1 2 15,0 0 2-15,-3 1-1 0,1 1 1 0,2 2 0 16,-5 0-1-16,2 0 2 0,-2 5 0 16,0 3 2-16,5 4 1 15,0 8 1-15,6 0-1 0,7 4 2 0,3 1-1 16,4-3-1-16,3-1 1 0,3 2-1 15,2-3 0-15,-3 1 1 0,1-1 0 16,-2 0 4-16,-4-2-5 0,-4-1 2 16,-3-7-2-16,-7-2-1 0,-3-4 2 15,-3-4 0-15,0 3 4 0,-3 2-2 16,-11 1 1-16,-5 2-2 0,-9-7 2 0,-4-1-4 16,-1 0 3-16,-2 0-3 0,1-1-3 15,6-6-3-15,8 3-13 0,1-4-26 16,9 2-43-16,3-4-98 0</inkml:trace>
  <inkml:trace contextRef="#ctx0" brushRef="#br0" timeOffset="-91411.24">26690 13195 235 0,'0'0'44'15,"0"0"-3"-15,0 0-16 0,0 0-15 16,0 0-13-16,0 0-1 0,0 0 4 16,0 0 1-16,0 0 5 0,0 0-2 15,8 91 0-15,-8-45-3 0,-4 5-1 0,-2 6 0 16,-2 3-1-16,0 5 1 0,0-1 0 16,0 1-3-16,0-2 3 0,2-4-2 15,3-6-4-15,3-6-9 0,0-8-15 16,6-7-13-16,1-12-18 0,5-8-17 15</inkml:trace>
  <inkml:trace contextRef="#ctx0" brushRef="#br0" timeOffset="-91144.74">26902 13253 306 0,'0'0'25'0,"0"0"-14"0,0 0-9 16,0 0-8-16,0 0 5 0,0 0 0 16,0 0 2-16,0 0-2 0,-5 94 1 15,5-53-1-15,3 4 1 0,2 7-1 16,-1 4 0-16,1 2 1 0,-2 0-2 0,0-2 2 16,-3-3-1-16,0-3 2 0,0-3-2 15,0-5-3-15,0-2-5 0,0-7-7 16,0-10-7-16,0-9-10 0,0-4-6 15,0-3-6-15,0-2-9 0,0 2-31 16</inkml:trace>
  <inkml:trace contextRef="#ctx0" brushRef="#br0" timeOffset="-90994.58">26393 13677 363 0,'0'0'8'0,"0"0"-8"0,0 0-7 16,0 0-2-16,88 0-11 0,-36 9-24 16,9 4-31-16,1 2-44 0</inkml:trace>
  <inkml:trace contextRef="#ctx0" brushRef="#br0" timeOffset="-90711.73">27095 13662 220 0,'0'0'22'0,"0"0"-2"0,0 0-3 16,0 0-8-16,0 0-4 0,0 0-6 15,0 0 0-15,0 0-1 0,0 0 1 0,0 0 0 16,-80 2-4-16,80 9 1 0,0 5 3 16,5 0 2-16,6 0 3 0,2 0 3 15,1-6-2-15,-2-4-1 0,1-2 3 16,4-2 0-16,1-2 0 0,2 0 0 15,2-4-3-15,-2-4-3 0,-4-1 2 16,1-3-2-16,-7 3 1 0,-1-2-1 16,-3 2-3-16,-2-1-6 0,0-2-12 15,-4 7-14-15,0-5-8 0,0 7-6 16,-4 2 2-16,-9 0 0 0,0 2-11 0</inkml:trace>
  <inkml:trace contextRef="#ctx0" brushRef="#br0" timeOffset="-88652.51">27922 13523 231 0,'0'0'44'0,"0"0"-3"15,0 0-12-15,0 0-11 0,0 0-18 16,0 0-10-16,0 0-2 0,0 0-1 15,0 0 7-15,0 0 3 0,-22 38 1 16,22 0 1-16,0 2 1 0,0-3 0 16,6-2 0-16,1-6 1 0,2-3 1 0,-5-9 0 15,0-9 3-15,-1 0 2 0,0-5 5 16,0 0 6-16,5-1-2 0,3-2-3 16,4-5-2-16,5-6-6 0,1-4 0 15,-2-2-2-15,3-2-2 0,-2 0 1 16,0-1-2-16,1 0 1 0,-3 5 0 15,0 1 0-15,-5 5-1 0,-6 3-1 16,2 3-1-16,-5 1-2 0,7-1 2 16,0 1 0-16,0 1 2 0,9 0 0 15,2-2 0-15,7 0 0 0,-3-4 0 0,2 2-1 16,-1-2 1-16,-1 0 2 0,-3-1-2 16,-7 3 1-16,-4 2 0 15,-5-1 1-15,-3 3 2 0,-1-3-3 16,3-2 1-16,-3 2 0 0,0-1 0 0,-1 2 0 15,-2-3-1-15,0 0 0 0,0 0 0 16,2 1-1-16,-2 5-1 0,0-1-1 16,0 1-4-16,0-1 0 0,0 1 2 15,-2 0-1-15,-7 4 2 0,-2 10 1 16,0 5 1-16,2 6-2 0,3 0 2 0,5 3 0 16,1-2 0-16,0-1 1 0,1-2 0 15,7-3 0-15,2-3 1 0,-5-5 1 16,6-2 3-16,1-2 1 0,-3-5 0 15,6 0 2-15,4-3-1 0,1-1 0 16,3-9-4-16,2-2-1 0,-2-4 1 0,-5-3-1 16,-2-3-1-16,-4-3-2 0,-3 0-2 15,-5-3-9-15,-4-1-9 16,0 1-5-16,-10 0-3 0,-3 2 8 16,-3 6 11-16,-1 4 6 0,-3 5 3 0,5 5 0 15,-1 2 0-15,0 4-1 0,0 0 1 16,0 0 1-16,3 4-1 0,5 1 1 15,2 1 0-15,0 1 1 0,3-4 0 16,3 5 2-16,0 0 1 0,7-1 3 16,9 1 0-16,9-8-1 0,7 0-2 0,4-6-2 15,3-7-1-15,0-3-1 0,-3-1 0 16,-1-2 0-16,-6-3 0 0,-3-1 0 16,-5 1 0-16,-2-3-2 15,-3 3 1-15,-4 1 1 0,-2 6 1 0,-5-1 5 16,0 7-3-16,-4 4 3 0,1 1-4 0,-2 4-3 15,0 0-4-15,0-2-3 16,1 2-1-16,1 0 1 0,1 0 4 16,0 14 3-16,0 6 1 0,-1 5 0 15,-2 3 1-15,0 2 2 0,-4 1 0 0,-2 1 1 16,2 3-1-16,-1 1 1 0,4 0-2 16,1-1 1-16,0 0 0 0,1-5 0 15,8-4 1-15,5-3 0 0,4-6 3 16,4-7-1-16,5-5 1 0,3-5-4 15,4-5-1-15,0-11-2 0,1-5-3 16,0-10 1-16,-3-4-2 0,-3-8 2 16,-3-2 1-16,-2-2 2 0,-5-2-1 15,0 1 1-15,-2 2-2 0,-2 1 0 16,0 2-3-16,0 4 1 0,-1 4 2 0,-3 6 1 16,-3 10 6-16,-3 6 0 0,-2 9 2 15,-3 4-4-15,0-2-8 0,0 2-4 16,0 0 0-16,1 0 3 0,-1 0 5 15,0 0 2-15,0 14 3 0,-3 6 0 16,-1 5-4-16,1 3 3 0,0 1-1 0,-1 1 0 16,1 3 3-16,-2 4-2 0,-2 0-2 15,3 6-2-15,-3 1 0 0,1 5 0 16,0 1-1-16,-1-2 1 16,3-1-3-16,1-4-1 0,3-5 3 0,0-7-2 15,1-3-1-15,3-10-2 0,2-4 0 16,-3-5-2-16,-2-4 2 0,2-1 5 15,-3-4-2-15,0 0-4 0,5 0-9 16,1-7-12-16,2-9-9 0,1-7-1 16,-6 0 0-16,-3-6 2 0,0-2 1 15,-10 0 9-15,-2-2 13 0,-1 1 16 0,-4 2 14 16,2 5 10-16,1 1 6 0,4 9 6 16,-2 2 4-16,6 5 3 15,3 4-2-15,0 1-9 0,3 3-10 0,-1-2-11 16,1-1-9-16,4-3-2 0,12-2-3 15,5 1 0-15,6 2 1 0,2 2-1 16,1 0 0-16,1 1 0 0,-1-1-1 16,0 2 2-16,1-2-1 0,-1-1 0 15,0 0 0-15,-1 0-1 0,-1-1 1 0,-11 2 0 16,1-1 1-16,-8 2 0 0,-5 0-2 16,0 1-4-16,-5 1-1 0,0-1-5 15,0 1 3-15,0 0 4 16,-9 0 0-16,-2 4 3 0,-7 5 0 0,8-3 0 15,1 5 0-15,5-5 1 0,1-1 0 16,2-1 0-16,1-4 3 0,0 6 2 16,0 4 0-16,4 1 2 0,8 3 0 15,5-6-1-15,3-5-1 0,6-3-1 16,2 0-1-16,2 0 0 0,-1-6-1 0,-2-2-2 16,-2 1 1-16,-10 0 1 0,-5 3-2 15,-2 0 1-15,-3 2-3 0,-2 0-7 16,1 1-3-16,-4 1-1 0,3 15 2 15,-2 12 6-15,1 13 4 0,-2 8-1 16,0 7-1-16,0 6 0 0,0 4 3 0,-3 6 1 16,-3 7 1-16,-1 1 1 0,-1 1-5 15,-3-1-1-15,-1-9 1 16,1-11-1-16,2-15 3 0,3-17 10 0,3-13 11 16,3-8 3-16,0-6 1 0,-1-3-8 15,-2-17-12-15,3-12-2 0,0-11-1 16,0-6-1-16,9-1-1 0,7 1 0 15,4 1-3-15,8 2 5 0,3 2-2 16,6 3 2-16,1 0-3 0,1 3-4 16,-1 0 1-16,1 2-3 0,3-2 5 15,0 2 1-15,0-3 0 0,1 3 1 0,-4 0 0 16,-2 2 1-16,-7 5 0 0,-5 4-1 16,-5 2 1-16,-6 6-1 0,-2 5-1 15,-8 4 1-15,-1 6-2 0,-3 2-2 16,0 0 2-16,0 0-3 0,1 0-2 15,-1-2-2-15,2 0-5 0,-2 2 4 16,0-1 2-16,1 1 2 0,1 0 3 16,1 7 1-16,0 7-2 0,1-2 2 15,0 2 1-15,5-1-2 0,-2 1 3 0,0-1 2 16,6-3-1-16,0-2 6 0,8-4-2 16,3-1 3-16,2-3 1 0,2 0-4 15,-1-9 3-15,1-5-5 16,-4-1 2-16,1-4-3 0,-5-4-1 0,0 0 1 15,-2 0 1-15,-4-1-1 0,-4 1 1 16,-5-1-4-16,-5 1-1 0,-2 0-4 16,-9 2-4-16,-8 0 0 0,-3 4 1 15,-7 6 1-15,-3 7-1 0,-6 4 6 16,-3 7-3-16,-3 13 2 0,0 9 5 0,5 6-4 16,5 6 5-16,13 0-1 0,12 0 5 15,9-2 1-15,19-2 1 0,15-5 1 16,17-2-4-16,11-4-7 0,12-2-17 15,-2-2-58-15,1-3-130 0</inkml:trace>
  <inkml:trace contextRef="#ctx0" brushRef="#br0" timeOffset="-87984.85">27712 14731 301 0,'0'0'14'0,"0"0"-12"0,0 0-6 16,-88 46 0-16,59-7 1 0,3 10-2 15,6 4 1-15,2 0 0 0,10-3 0 0,3-5 2 16,5-6 4-16,5-7 0 0,6-7 2 16,9-7 2-16,4-7 3 0,5-8 0 15,8-3 2-15,1-9-4 16,2-8-3-16,1-7 1 0,-4-5-3 0,-5-4 3 15,-6-1 2-15,-8-2-1 0,-8 1 0 16,-6 0-4-16,-4 4-1 0,-7 3-2 16,-8 5 0-16,-5 8-5 0,0 7-4 15,-3 7-7-15,-2 1-13 0,2 11-11 16,3 2-6-16,1 6-7 0,7-6-3 0,4-4 5 16,5-4 12-16,3-2 21 0,4 1 19 15,12-1 3-15,4-3 7 0,4-1 5 16,0-14 4-16,3-3 10 0,-1-4 13 15,0-1 8-15,-2 1 1 0,2 0-10 16,1 3-13-16,-2 5-14 0,-1 4-8 0,-8 3-5 16,2 6-2-16,-2 1 0 0,-1 6-3 15,5 8 2-15,-3 7 1 16,-2 9 0-16,-1 7-1 0,-3 7 0 16,-2 4 1-16,-4 3 1 0,-3-6 1 0,-2-7 1 15,0-14 6-15,0-11 27 0,0-6 15 16,0-7 7-16,0 0-7 0,0-15-24 15,3-11-18-15,7-15-4 0,7-9-2 16,8-8-2-16,7-3 1 0,5 2-3 16,2 7-4-16,2 9-9 0,-10 9-33 0,-11 13-56 15,-9 10-131-15</inkml:trace>
  <inkml:trace contextRef="#ctx0" brushRef="#br0" timeOffset="-87620.31">26869 15632 438 0,'0'0'35'0,"0"0"-21"0,0 0-15 15,0 0-6-15,0 0 1 0,0 0 3 16,-90 130 5-16,77-62-2 0,3 11 4 0,3 9-1 16,3 8-5-16,4 2 2 0,0 4 3 15,8-2-4-15,4-4 2 0,0-2-1 16,0-3-7-16,-3-2 4 0,-3-2-5 15,-4-6-3-15,-2-10 0 0,-9-9-2 16,-4-13-7-16,-7-11-1 0,-3-12-17 0,-3-11-26 16,-5-12-32-16,-2-6-54 0</inkml:trace>
  <inkml:trace contextRef="#ctx0" brushRef="#br0" timeOffset="-86722.16">26321 16502 382 0,'0'0'22'0,"0"0"-9"15,100-93-9-15,-50 70-3 0,6 3 0 16,7 2 0-16,8-2 2 0,1 2 0 16,2-4-1-16,3 3 2 0,-5-7-2 0,-1 2-2 15,-6-4 1-15,-6-2 0 0,-5-4 1 16,-4-2-1-16,-6-1 1 0,-4-6-1 16,-5 0 0-16,-8 2-2 0,-6 2-2 15,-6 4 3-15,-4 12 0 0,-7 9 4 16,-1 9-1-16,-3 5-3 0,0-2-3 15,0 2-2-15,-2 0 0 0,-6 4 1 16,-4 16 5-16,-5 8-2 0,2 11 4 16,4 9-3-16,2 9-3 0,6 5 0 15,3 5-3-15,3 1-1 0,7-1 1 0,5-5-1 16,5-4 6-16,3-8-4 0,5-5 6 16,2-7 0-16,3-4-2 0,0-7 4 15,1-6-5-15,0-4 0 0,-1-3 3 16,1-10 0-16,2-4 2 0,-1 0 1 15,1-10-3-15,2-7 2 0,-1-4 0 16,1-4-5-16,-4-5 5 0,-3-2-3 16,-4-3 0-16,-4 0 5 0,-7-1-4 15,-2 1 7-15,-6 3-5 0,-4-1 2 16,-4 4-1-16,0 0 1 0,-6 5-1 0,-5 2-1 16,-2 6-1-16,-3 4-1 0,3 4-2 15,-2 5 1-15,-5 3-2 0,0 0 0 16,-6 8 2-16,4 5-1 0,1 4-1 15,2 3 1-15,4 3-1 0,5-1-1 16,0 3 1-16,6-8 1 0,2 2-2 0,2-1 0 16,0-1 0-16,6 4 2 15,5-3 1-15,1-7 0 0,-2-3 2 16,5-4 1-16,2-2 2 0,2-2 1 16,7 0-1-16,0-8-2 0,-1-4 1 0,1-3-2 15,1-3-1-15,-2-1 1 0,-2 0-1 16,-3 0-1-16,-3 4 2 0,-5 3-2 15,-4 6 0-15,-5 3-2 0,-3 3-2 16,0-2 1-16,0 2-3 0,2 0 2 16,2 0 0-16,2 8 1 0,2 5 0 0,0 6 1 15,1 2 0-15,-1 0 1 0,7 2 1 16,4-1-1-16,7-4 1 0,6-3 2 16,2-5-1-16,4-2 2 0,4-7 0 15,-2-1-1-15,3-1 2 0,-1-11-1 16,1-6 0-16,-3-5 3 0,-5-7-1 15,-5-7 1-15,-4-3 1 0,-7-5-3 16,-5-4 3-16,-7-1-4 0,-1-1 0 16,-3-1 0-16,-3 1 0 0,0 2-1 15,0 1-7-15,0 0 5 0,0 6-3 0,0 4 4 16,-3 6 1-16,2 11 1 0,-2 3 0 16,1 8-1-16,1 6-2 15,0 1-5-15,1 3-1 0,-5 0 1 16,-3 12-1-16,-1 9 4 0,-1 11 0 0,1 5 0 15,6 7 5-15,1 3-3 0,2 8 0 16,0 5-2-16,1 4-6 0,6 4 0 16,-4 1-3-16,1-4-6 0,-2-3-10 15,-2-6-13-15,0-5-15 0,0-6-14 16,0-6-23-16,0-13-26 0</inkml:trace>
  <inkml:trace contextRef="#ctx0" brushRef="#br0" timeOffset="-86573.48">28507 16020 458 0,'0'0'-1'16,"0"0"-13"-16,0 0-5 16,0 0-21-16,77 9-44 0,-26-4-80 0</inkml:trace>
  <inkml:trace contextRef="#ctx0" brushRef="#br0" timeOffset="-86226.19">29491 15418 309 0,'0'0'62'15,"0"0"-4"-15,0 0-10 0,0 0-10 0,0 0-13 16,0 0-12-16,0 0-8 0,0 0-6 16,0 0-2-16,0 0 1 0,10-19 1 15,-17 42 0-15,-5 10 1 16,1 5-2-16,-5 3 1 0,3 0-1 0,-3 0-2 15,3-5-2-15,1-2-4 0,1-4-5 16,5-10-7-16,3-8-8 0,1-1-9 16,2-5-2-16,0 2-13 0,11-4-15 15,6-4-19-15,4-11-18 0</inkml:trace>
  <inkml:trace contextRef="#ctx0" brushRef="#br0" timeOffset="-85925.92">29615 15428 110 0,'0'0'28'0,"0"0"-3"0,0 0-4 16,0 0-3-16,0 0-6 0,0 0-6 0,0 0-4 16,0 0 1-16,0 0 1 0,13-14 5 15,-13 31 1-15,0 7-3 0,-4 2 0 16,-2 1-4-16,2 1-1 16,-2 1 0-16,3-2-2 0,0-1 2 0,2-8-4 15,1 1 0-15,0-6-1 0,0-4 0 16,0 1 2-16,0-5 0 0,4-2 3 15,6-3-1-15,5-8-1 0,6-8 0 16,-2-7-1-16,3-6 2 0,-4-3 1 16,-1-3 0-16,-2 1 4 0,-1 2 3 0,-2 3 5 15,-4 9 11-15,-3 3 8 16,0 8 5-16,-4 5-7 0,2-1-15 0,-3 5-13 16,0 2-8-16,0 17-2 15,-3 15-1-15,-7 16-2 0,-6 8-21 0,-3 9-48 16,-7-1-130-16</inkml:trace>
  <inkml:trace contextRef="#ctx0" brushRef="#br0" timeOffset="-85383.41">25549 15786 280 0,'0'0'35'0,"0"0"-14"0,0 0-9 0,0 0-7 16,0 0-2-16,0 0 0 0,0 0 1 16,0 0-2-16,0 0 0 15,72 3-2-15,-53 14-1 0,-3 3 2 0,0 2-2 16,-2 4 0-16,2 0-5 0,-3-1-8 15,0-3-7-15,2-2-21 0,1-2-22 16,-4-6-41-16</inkml:trace>
  <inkml:trace contextRef="#ctx0" brushRef="#br0" timeOffset="-85091.44">25799 15710 334 0,'0'0'41'0,"0"0"-11"0,0 0-19 0,0 0-12 16,0 0-6-16,0 0 1 16,0 0 1-16,0 0 5 0,0 0-1 15,-10 78 1-15,10-50 0 0,5 0 0 16,3-4 1-16,-1-1-2 0,-1-6-4 0,1-5-2 16,0-5 2-16,-4-4 0 0,6 0 4 15,1-3 1-15,7-10 0 0,3-8 0 16,-3-7-2-16,-3-4 2 0,-2-3-1 15,-5 1 5-15,-1 0 4 0,-1 10 4 16,-3 1 2-16,-1 8 0 0,-1 6-7 16,2 2-14-16,-2 4-5 0,0 16-2 0,-3 15 0 15,-4 19 0-15,2 14-30 0,5 11-60 16,0 9-103-16</inkml:trace>
  <inkml:trace contextRef="#ctx0" brushRef="#br0" timeOffset="-84560.07">26424 17289 220 0,'0'0'14'0,"0"0"-3"16,0 0-4-16,0 0-4 0,0 0-1 0,80-8 1 16,-4 7 4-16,21-2 5 0,20-7 6 15,19 0-2-15,19-7 17 0,15-1-7 16,14 0 14-16,8-2-4 0,8 3-3 15,-1-1-7-15,-2 5-8 0,-9 2-7 16,-13 2-8-16,-13 3-3 0,-19 1 0 0,-18 1-1 16,-23 1 1-16,-22 0 0 15,-24-1 3-15,-21 3 1 0,-18-1-2 0,-10 2-4 16,-7-4-10-16,-6-2-11 16,-11-4-16-16,-13-2-22 0,-9 7-21 0,-15 0-20 15,-6 3-14-15</inkml:trace>
  <inkml:trace contextRef="#ctx0" brushRef="#br0" timeOffset="-84261.01">26836 17341 577 0,'105'-26'1'16,"31"3"-10"-16,32-3-4 0,29 4 13 16,20 0-10-16,17 5 11 0,9 2 2 15,0 2-1-15,-3 3-2 0,-9 3 1 0,-17 1 1 16,-19 1-2-16,-17 1 2 0,-22 1-2 16,-22-3 4-16,-23 3-2 15,-25-4 4-15,-25 3 3 0,-23 2 9 0,-20 1 3 16,-10 1-2-16,-8 0-7 0,0-3-13 15,-17 0-12-15,-14-5-21 0,-15 2-43 16,-16 0-131-16,-10 0-64 0</inkml:trace>
  <inkml:trace contextRef="#ctx0" brushRef="#br0" timeOffset="-80431.69">20259 10358 281 0,'0'0'27'0,"0"0"-1"16,0 0 0-16,0 0-2 0,0 0-4 0,0 0-12 16,0 0-8-16,0 0-6 0,0 0-2 15,-6-56 6-15,18 71-2 16,6 6 2-16,-1 8 1 0,0 1 0 16,-3 5 0-16,2 2 4 0,-4 1-2 0,0-2 4 15,0-1-5-15,-1-5 0 0,-4-5 0 16,0-8 0-16,-3-7 1 0,-2-5 9 15,-2-5 13-15,3 0 3 0,4-8-3 16,4-12-5-16,7-10-11 0,1-11-6 16,0-6 4-16,1-6-2 0,-2-5 1 0,0-1 1 15,-1 0-2-15,-4 1-2 0,3 5 1 16,-4 10-2-16,-2 10-4 16,0 12-8-16,-1 7-19 0,-4 8-26 15,8 6-26-15,3 6-36 0,2 12-48 0</inkml:trace>
  <inkml:trace contextRef="#ctx0" brushRef="#br0" timeOffset="-79864.74">21082 10653 265 0,'0'0'90'0,"0"0"-16"16,0 0-27-16,0 0-26 16,0 0-9-16,6-85-4 0,-5 38 3 15,-1-5-6-15,1-7 4 0,-1-8-3 16,0-4-1-16,0-4 6 0,0 2-1 0,0 2 1 16,0 1-5-16,0 4-9 0,0 3 1 15,0 5-4-15,0 4 5 0,0 4 0 16,-1 5 1-16,0 6 3 0,-2 12-2 15,1 4 4-15,1 9-3 0,-2 8-1 16,3 0 1-16,0 6 0 0,-1-1-2 0,1 1-2 16,0-2 1-16,-2 1-3 15,2-1-4-15,-1 1-2 0,1 1-3 0,-8 0 1 16,-6 7 5-16,-12 13 2 16,-10 7 5-16,-5 5 0 0,1 3 0 0,2 0-2 15,2-2 2-15,4 2-1 0,-1-1 1 16,5-1 3-16,1-1-2 0,1-5 5 15,4-4-5-15,8-8-1 0,4-7 1 16,7-4 1-16,3-4 2 0,-2 0 1 16,2 0-1-16,0-1-3 0,5-17-3 0,12-10-3 15,6-8 2-15,6-5-2 16,3-3 4-16,4 0 0 0,0-3-1 16,3 1 2-16,2 4 0 0,-5 4 1 15,-4 8-1-15,-8 7 1 0,-8 9-3 0,-8 8-4 16,0 6 0-16,1 8-4 0,1 11 5 15,6 13 0-15,-3 9 3 0,1 11 1 16,-1 7 2-16,3 8 0 0,5 6-14 16,5 2-30-16,11 4-50 0,12 2-113 15</inkml:trace>
  <inkml:trace contextRef="#ctx0" brushRef="#br0" timeOffset="-78966.77">30633 12523 293 0,'0'0'44'0,"0"0"-9"16,0 0-9-16,0 0-14 0,0 0-6 16,0 0-5-16,0 0 2 0,0 0-1 15,0 0 5-15,12-25-7 0,8 19 2 0,2 2-3 16,1 1 0-16,0-2-3 0,-7 4 1 16,1-4 0-16,-2 2 0 0,-4 0 1 15,2-3 1-15,-4 3 2 0,-6 0-1 16,3-3 0-16,-5 1 0 0,2-5 1 15,0 0 0-15,-3 0 2 0,0 1 0 16,0-2 4-16,0 1-4 0,0 5 5 16,-2 0-2-16,2 5-3 0,0-1-2 15,0 1-4-15,0 0-2 0,-1-2 0 16,-2 2 1-16,0 11 2 0,0 7 1 0,0 8 0 16,2 4 1-16,1 5 2 0,0 2-2 15,0 0 2-15,-3 2-2 0,2 0-1 16,-4 0 1-16,-2 1-1 0,0-1 1 15,-5 3-2-15,2-3 2 0,0-1-5 16,-1-3 3-16,3-5-3 0,2-3 2 0,2-7-3 16,0-5-2-16,2-4 0 0,-3-2-1 15,2 0-2-15,1-6-2 16,-4 3 0-16,2-4 2 0,0 0 4 16,-8-2 3-16,2 0 4 0,-5-9 0 0,-3-2 6 15,3-1 2-15,2-1 9 0,2-1 4 16,3 4 6-16,-1-2 2 0,4 3-3 15,-1 0-3-15,2-1-9 0,2 6-6 16,1 1-6-16,1 3-4 0,0-3 0 16,7 0-4-16,9 1 0 0,10 1-3 0,8 1-13 15,4 0-17-15,7 0-31 0,6 3-27 16,0-3-43-16</inkml:trace>
  <inkml:trace contextRef="#ctx0" brushRef="#br0" timeOffset="-78788.5">31388 12804 478 0,'0'0'41'0,"0"0"-10"0,0 0-13 16,0 0-10-16,0 0-6 0,0 0-4 16,87-66 0-16,-47 63-1 0,11 1-4 15,7 2-3-15,5 0-12 0,4 0-23 16,0 0-26-16,-1 0-37 0,-8 0-39 15</inkml:trace>
  <inkml:trace contextRef="#ctx0" brushRef="#br0" timeOffset="-78562.4">31878 12477 262 0,'0'0'16'0,"0"0"-8"15,0 0-8-15,0 0-1 0,0 0 2 16,0 0-1-16,0 0 2 0,0 0 2 15,2 79-4-15,12-53 3 0,2 1 8 16,6-1-3-16,1-2 11 0,-1 0-4 16,2-2 0-16,-1-1-3 0,-4-3-1 0,-1 0 1 15,-7-5-7-15,-5 0-2 16,-6 1-1-16,-13 1-4 0,-17 7 4 16,-21 0 0-16,-26 1-23 0,-17 1-35 0,-18-1-149 15</inkml:trace>
  <inkml:trace contextRef="#ctx0" brushRef="#br0" timeOffset="-77828.13">19404 2750 378 0,'0'0'1'16,"0"0"-6"-16,0 0-2 0,0 0 3 15,0 0-4-15,0 0 2 0,86 2 1 16,-69 19 2-16,0 8-1 0,2 7 1 16,-1 4 0-16,0 5 2 0,1 2 1 0,4 2 0 15,0-1 0-15,2 1 1 16,0-5 4-16,-1-3-3 0,-1-6 3 0,-4-8-2 16,-6-9 0-16,-5-8 6 15,-4-6 21-15,1-4 5 0,3-9 1 0,3-11-7 16,5-13-19-16,-3-13-1 0,0-9-3 15,-3-11 3-15,-2-8-1 0,-2-5-2 16,-2-3 2-16,-2 1-1 0,-2 7-11 16,0 5 3-16,-2 10-5 0,-2 11-1 15,-1 14 4-15,5 12-8 0,0 8-17 0,0 11-20 16,13 3-24-16,5 11-26 0,7 14-13 16,3 10-34-16</inkml:trace>
  <inkml:trace contextRef="#ctx0" brushRef="#br0" timeOffset="-77325.38">20566 3187 317 0,'0'0'4'16,"0"0"2"-16,0 0 3 0,0 0 6 15,0 0 2-15,0 0 4 0,0 0 0 16,2-105 0-16,1 63-2 0,2-10-3 15,2-8 0-15,4-7-3 0,0-3-2 16,0-4-1-16,1-2-12 0,-1-5-3 0,-2-2 0 16,0-2-4-16,-4 0 11 15,-2 5 2-15,-3 5-3 0,0 10 1 16,0 12-1-16,-5 7 0 0,-3 10-15 16,0 5-1-16,-1 7 0 0,0 3-1 0,-2 4 13 15,2 7 0-15,0 0 0 0,2 6-2 16,-4 2 2-16,-4 2-2 0,-2 2 3 15,-5 8 14-15,0 5 1 0,-1 7-2 16,-1 3 1-16,-2 6-16 0,-3 2 1 16,-3 7-1-16,0 4 2 0,-1 3-3 0,1 2 4 15,3-4-1-15,6-4 1 16,3-8 0-16,7-11 1 0,6-10 2 16,5-7 4-16,2-5 1 0,0 0 0 15,0-14-4-15,5-11-3 0,10-13-1 0,8-7 0 16,8-5 2-16,3-5 0 0,4 2 0 15,3 0-12-15,-1 1-4 0,-2 2 1 16,-4 6 1-16,-2 6 15 0,-4 8 0 16,-11 12-3-16,0 9-3 0,-2 9-3 15,2 15-1-15,3 13 3 0,-4 18 17 0,-3 15-1 16,-1 16-2-16,-2 14-8 0,3 13-45 16,2 5-47-16,6 1-124 0</inkml:trace>
  <inkml:trace contextRef="#ctx0" brushRef="#br0" timeOffset="-76424.45">27891 7872 438 0,'0'0'12'0,"0"0"-4"16,0 0-8-16,0 0 0 0,79-61-1 0,-49 56-3 15,0 4 0-15,1 1 0 0,-2 0-4 16,-3 0-4-16,-8 0-1 0,0 1-5 16,-8 1-1-16,-5-2 7 0,1 2 6 15,-6-2 7-15,0 0 4 0,0 0-3 16,2 0 1-16,-2 0 1 0,0-4 5 0,0-5 6 16,-5 0 4-16,-3-4 5 0,4 5 3 15,-2-1-1-15,0 1-3 0,3 5-7 16,2 0-7-16,1 3-6 0,-2-1-5 15,2 1-2-15,0 0-3 0,0 0 3 16,0 3 1-16,0 12 2 0,4 6-1 0,5 10 2 16,0-1 5-16,2 0-4 15,0 4 3-15,-1-2-5 0,0-2 0 16,-3 0-1-16,-1 0-1 0,1-1 3 16,-1-1-3-16,0-3 1 0,-4-5-1 0,0-1 1 15,-2-6-1-15,0-1 0 0,0 1 2 16,-2-5 1-16,0 3 0 0,-3-5 1 15,-2 2-1-15,-2-4-1 0,-5 2-2 16,-6-2-3-16,-6-1 0 0,-3-2 1 16,-3-1 1-16,0 0 3 0,-1 0 2 0,1-3 1 15,3-2 4-15,8 2 1 16,3 0-1-16,8 0-3 0,4 2-8 16,2 1-9-16,4 0 0 0,1 0 1 15,18 3 2-15,13 6-7 0,13 1-32 0,11-2-43 16,5-3-116-16</inkml:trace>
  <inkml:trace contextRef="#ctx0" brushRef="#br0" timeOffset="-76004.81">28853 8061 528 0,'0'0'18'16,"0"0"-11"-16,0 0-7 0,0 0 0 15,0 0 0-15,78-42 0 0,-32 34 0 16,5 4-2-16,4-1-1 0,2 2 0 16,-1 1-2-16,-4 1-2 0,-4-2-1 15,-4 0-4-15,-7-3-6 0,-7 0-6 16,-6-3-8-16,-9 3-8 0,-5-5-1 0,-3 2-2 16,-7-5 7-16,0-5 6 0,-10-3 10 15,-7-5 13-15,-6 4 7 0,-5 3 11 16,-1 4 4-16,1 2 2 0,0 4-5 15,9 2-4-15,6 5-8 0,3 1-1 16,6 2-4-16,-4 0 3 0,0 5-2 0,6 6 2 16,2 7 4-16,7 5-2 0,11 5 5 15,9 0 1-15,8 1-1 16,6-4 5-16,6 3-2 0,5-4 5 16,2-1-3-16,4-2 2 0,-3-1-3 0,-3-2-3 15,-9-1 0-15,-10-4-4 0,-10-3 0 16,-11-6 6-16,-6-1 7 0,-12-2-1 15,-17 6-1-15,-22 2-3 0,-21 1-10 16,-14 4-5-16,-8 0-21 0,-6 1-65 16,-7-3-120-16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3T09:43:30.2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19808 1683 168 0,'0'0'43'0,"0"0"-6"0,0 0-8 16,0 0-6-16,0 0-4 0,0 0-4 15,0 0-4-15,0 0 1 0,0 0-4 16,9-38 1-16,-9 37-1 0,2-1 1 16,-2 1-1-16,2-1 0 0,-2 1-1 0,0-1-2 15,1 0-3-15,-1 1-1 0,0 1-4 16,2-2-2-16,-2 2-2 16,0-1-1-16,0 1 3 0,4 0 0 15,2 8 3-15,1 8 1 0,6 6-1 0,-1 5 2 16,1 2 0-16,0 2 0 0,-3 4 2 15,1 0 11-15,-3 1-1 0,-3 1 1 16,0 3-1-16,-2 2-14 0,0 5 1 16,-3 5-2-16,0 6 3 0,0 2-1 15,0 4 2-15,0 1 0 0,0-4 0 0,-2-3 9 16,1-4-2-16,1-2 1 0,0-1-1 16,0 1-9-16,0 1 1 15,0 1-1-15,1-2-1 0,1 0 1 16,-1 0 1-16,1-2 1 0,-2 2 1 0,2-2-1 15,-2 3 0-15,0 1 4 0,0 1-1 16,0 2-1-16,0 3-1 0,-2 1-4 16,0 2 2-16,2 1-1 0,0-2 2 15,2-1-1-15,3-5 2 0,1-6 3 16,0-3-2-16,1-4 1 0,-1-2-2 0,1 0 4 16,-1-2 0-16,-3 5 1 0,0 3 2 15,-3 6-3-15,0 7 1 0,0 0-2 16,-2 6 0-16,-1 1 4 0,0 4-5 15,0 2 1-15,3 1-2 0,0-3-5 16,0-2 5-16,0-7-2 0,0-4 1 0,3-6 0 16,0-3 2-16,0-2-2 15,0-1 4-15,0 0-1 0,0-1-4 16,0-1 3-16,-2 0-4 0,-1-2 2 16,0 1 1-16,0 1 0 0,0 8 3 0,0 5-4 15,-1 9 1-15,-1 5-2 0,1 2 2 16,0 1 3-16,1 2-3 0,-2 0 5 15,1-3-5-15,1-8-5 0,0-6 4 16,0-6-2-16,0-4 4 0,0 1 2 16,0 2 1-16,0 2-1 0,0 4 0 0,0-2 0 15,0-1-4-15,0-2 4 16,0-4-4-16,0 1-1 0,1 2 2 0,2 5-3 16,0 8 3-16,0 5-2 15,1 0 2-15,-1-3 1 0,-2-3-4 0,-1-7 4 16,0-1-4-16,0 2 0 0,0 1 0 15,-1 2-2-15,-1 3 3 0,-1-4-2 16,-1-2 3-16,3-2-1 0,-2-6 0 16,0-1 4-16,0-4-6 0,0 0 3 15,2-5-3-15,-2 0 1 0,1-2 1 0,-1-2 1 16,2-1-2-16,-1-3 2 0,1 0 1 16,0-11 0-16,1 0 3 0,0-8-1 15,0-8-1-15,0 9-2 0,0-8 0 16,0 1-1-16,-3 4 0 0,3-4-1 15,0-2 0-15,-1 7-2 0,1-7-6 16,-2 0-10-16,2 7-28 0,0-6-77 16,0 4-168-16</inkml:trace>
  <inkml:trace contextRef="#ctx0" brushRef="#br0" timeOffset="1572.93">19610 7928 106 0,'0'0'41'0,"0"0"7"16,0 0-2-16,0 0-5 0,0 0-6 0,0 0-11 15,0 0-9-15,0 0-8 0,0 0-4 16,0 0-2-16,-32-8 2 0,44 7 0 15,8 1-1-15,6-2 2 0,0 2-1 16,4 0 2-16,2 0-1 0,4 0 3 16,0 2-1-16,3-1 0 0,3 1 0 0,5-2 0 15,-2 1 1-15,4-1-3 16,1 0 1-16,2 0 0 0,6 0 0 16,3 0-2-16,3 0 2 0,2 0-2 15,6-3 0-15,4-3 3 0,6 0-2 0,6-2 0 16,5 1-1-16,3-1 0 0,6 1-1 15,2 1 0-15,0-2 0 0,-1 2-2 16,-1 0 3-16,-3-1-4 0,-4 2 3 16,-1 0-1-16,-3 3 1 0,-1 1 0 15,-1 1-1-15,1 0 4 0,1 0-4 0,3 0 0 16,2 0 1-16,2-1-3 0,5-4 2 16,4 2 3-16,1-2-3 15,3 1 0-15,2 0 1 0,0-1-1 0,1 0 1 16,0 2 2-16,-3-1-2 0,-2-1 0 15,-1 2 0-15,-2-1-2 0,-1 1 0 16,-3 0 2-16,1-2-1 0,-2 2 1 16,2-1 1-16,1-1 0 0,2 0 0 15,3 1 0-15,0-1-1 0,5 1 1 16,3 0-1-16,3 0 0 0,3 0 0 0,4 0 1 16,1 0 0-16,2-1 2 0,2 1-2 15,0-1 0-15,2 1 0 0,-3 1 1 16,0-2-1-16,0 0 2 0,-1 1-1 15,-1 0-1-15,-2-3 1 0,1 3-1 16,-2-2 1-16,0 1-2 0,-3 2-1 0,-2 0-1 16,-6 2 1-16,-4-1-1 0,-7-1-1 15,-4 2 2-15,-9-4-1 16,-7 2 0-16,-7-3 1 0,-8 1 0 16,-7-1 1-16,-4 0 1 0,-4 0 0 0,-7 0 0 15,1 0-1-15,-3-2 0 0,0 2 0 16,-3-1 1-16,0-1-2 0,-1 2 0 15,-1 0 0-15,-3 0 0 0,-2-2 0 16,-5 2 0-16,-1-1-1 0,-6 0 2 16,-5 3 0-16,-10 1 0 0,0-2 1 15,-4 4 0-15,-1-2 0 0,5-1 0 16,-5 0-2-16,0 1-1 0,0 0 0 16,-3 3 1-16,0-2-1 0,0 2 0 0,2-1 2 15,-1 0-2-15,1-1 1 0,-1 1 2 16,-1-1-2-16,0 1 0 0,0-7-1 15,0-4-2-15,-10-3-4 0,-7-4 0 16,-8 4-2-16,-3 2 2 0,-9 2 2 16,-1 0 3-16,-2 4 1 0,-2-1-1 15,3 3 0-15,3 1-1 0,2 1 1 0,4 0 0 16,3 1 1-16,6 1 0 0,8 1 0 16,9 0-3-16,4 0-1 0,-2 0-4 15,2 0-4-15,-1 0 3 0,1 0 4 16,6 1 4-16,14 7 2 0,12 4 1 15,10 0-1-15,10 2 1 0,4 1-1 16,5 3-1-16,1 4 2 0,-2 2-2 16,-6 2 1-16,-5 2 0 0,-6 3 0 15,-7-2 0-15,-7 1 0 0,-9-1 0 16,-10 0 0-16,-10 0 1 0,-10 0 1 0,-19 0-3 16,-17 1 1-16,-14 0-1 0,-18 2-12 15,-14-2-36-15,-17-2-99 0,-11-9-114 16</inkml:trace>
  <inkml:trace contextRef="#ctx0" brushRef="#br0" timeOffset="2410.15">19581 1562 86 0,'0'0'25'0,"0"0"11"16,0 0 7-16,0 0 0 0,0 0-11 0,0 0-11 16,0 0-12-16,0 0-5 0,0 0-6 15,24-55-3-15,-24 55-1 16,2 0 1-16,-1 0 1 0,-1 0 0 16,0 0 4-16,0 12 1 0,-1 6 4 0,-9 9 1 15,-2 1-2-15,-5 4 1 0,-2 0-1 16,-4 0-1-16,-2 0-1 0,-1-2 1 15,3-3-1-15,-2-2-2 0,4-4 2 16,5-3 12-16,3-6-11 0,6-5 13 16,4-3-10-16,3-4-10 0,-2 0 18 15,2 0 10-15,-1 0-2 0,1 1-2 16,-2-1-7-16,2-1-22 0,2-11 9 16,7-7 2-16,6-5 0 0,3-2 1 15,3 1-1-15,1 0 0 0,-1 4 0 0,0 1 1 16,-1 5-1-16,-1 4-1 0,1 4 0 15,-1 2-1-15,5 4 0 0,0 1 0 16,2 5 0-16,3 5-1 0,0 5 0 16,1 5 0-16,0 4-3 0,2 4 2 15,2 6-4-15,2 6 6 0,4 7-38 0,2 4-89 16,-4 6-97-16</inkml:trace>
  <inkml:trace contextRef="#ctx0" brushRef="#br0" timeOffset="2843.11">18541 3681 334 0,'0'0'7'0,"0"0"-7"16,0 0-6-16,0 0-2 0,0 0 0 15,0 0 4-15,0 0 3 16,0 0 3-16,0 0 1 0,42 101 0 16,-28-58 5-16,0 4-3 0,-3 0 0 0,-1 1-2 15,-2-2-2-15,1-2 0 0,-1-3 2 16,-2-8-1-16,-2-9 4 0,-1-11 5 15,-2-7 13-15,-1-6 17 0,0 0 14 16,0 0 3-16,3 0-12 0,0-12-19 16,6-14-13-16,-1-14-9 0,3-11-1 0,3-8-1 15,-1-5 5-15,3-4-3 16,-2 1 4-16,2 0-2 0,-3 3-2 16,2 7-3-16,-5 5-4 0,0 10-1 15,0 8-7-15,0 8-7 0,-1 11-10 0,2 6-21 16,4 6-30-16,1 3-29 0,4 3-30 15,-1 13-41-15</inkml:trace>
  <inkml:trace contextRef="#ctx0" brushRef="#br0" timeOffset="3390.3">19121 3845 56 0,'0'0'43'0,"0"0"20"0,0 0 17 15,0 0 9-15,0 0-16 0,0 0-24 16,0 0-26-16,0 0-16 0,0 0-3 16,23-77 4-16,-11 37 1 0,-2-7 0 15,0-5 0-15,-1-3-1 0,-4-2 1 0,0 0-1 16,-4 2 2-16,-1 1-4 0,0 3 0 16,-3 4 2-16,-1 4-5 0,-2 5 4 15,2 5-5-15,-1 6 0 0,1 7 1 16,1 5-2-16,1 4 1 0,0 7 0 15,1-6-1-15,-1 6 1 0,1-1 3 0,-1 1-2 16,2 4-1-16,-1-2-1 0,1 2-4 16,0-2-3-16,-2 2-2 15,1-1 0-15,-4 1 1 0,-2 6 3 16,-6 8 2-16,-3 7 2 0,-4 2 0 0,-3 3 0 16,-3 1 7-16,-1 2-6 0,-1-2 5 15,0-1-5-15,1-5-2 0,2-1 2 16,5-5-1-16,7-6 2 0,4-3-2 15,1-1 2-15,5-4 0 0,-1 1 0 16,1 1 1-16,3-3 2 0,-2 0 1 16,2 0-1-16,0 0-1 0,0-2-2 0,5-13-2 15,6-9-1-15,11-11-5 0,2-3 5 16,4-3-3-16,1 2 4 16,0-1 1-16,-2 2 0 0,-2 7-1 0,-5 3 0 15,-6 10 2-15,-3 2-1 0,-6 9 1 16,-2 2-2-16,0 2-3 0,-3 3-2 15,0-1-2-15,5 1 1 0,3 4 1 16,4 11 3-16,5 10-1 0,-2 9-3 16,2 4-4-16,0 13-33 0,5 4-97 0,1 3-115 15</inkml:trace>
  <inkml:trace contextRef="#ctx0" brushRef="#br0" timeOffset="4468.06">24577 8499 240 0,'0'0'53'0,"0"0"-4"16,0 0-3-16,0 0-11 0,0 0-8 16,0 0-15-16,0 0-11 0,0 0-5 15,0 0 4-15,0 0 8 0,-17-5 8 16,34 5 7-16,10 0 0 0,10 0-5 15,0-3-3-15,2 0-6 0,-1-2-4 16,-2-1-2-16,-4 2-1 0,-3-2 0 16,-11 3 1-16,-7 0-1 0,-3 0 1 15,-3 1 0-15,-2 0 0 0,2 1 0 0,-5 1-2 16,0-2 0-16,0 2-3 0,0-1-1 16,2 0 0-16,-2-6-4 0,0 3-2 15,0-1-1-15,-6-2-4 0,3 3-3 16,-5 2-5-16,0-3-2 0,-3 4 4 15,1 1 5-15,-4 0 6 0,-6 0 4 16,9 0 3-16,-9 0 4 0,8 0 4 0,-1 0 1 16,1 0 3-16,6 0 0 0,0 0-1 15,6 0 0-15,-2 0 0 16,2 0-2-16,-1 0-2 0,-1 0-3 0,1 0-2 16,-1 0-3-16,-2 1-1 0,-1 1-1 15,1 7 2-15,0 4 3 0,4 6 2 16,-2 6 4-16,2 3-2 0,0 2 0 15,2 0-2-15,1 2-2 0,-1 0 0 16,1 1 1-16,-1 2 2 0,-1 2-3 0,1-1 0 16,-1 2-1-16,1-1-3 0,-2 1 3 15,0-3 1-15,0-1-2 16,0-3 1-16,0-2-2 0,0-9 1 16,0-2-2-16,0-6 2 0,0-6 0 0,-2 5-1 15,1-7 2-15,-1 0-1 0,-2 6 2 16,-2-4 0-16,-2 0 0 0,-5 0-2 15,-5-2 1-15,1-2 0 0,-11 0-1 16,1-2 2-16,-3 0-2 0,-2 0 2 16,-2 0 1-16,1 0 3 0,0-2 5 0,2 0 2 15,8-1 2-15,3 2-1 0,9-1-2 16,5 1-3-16,0 1-6 0,6 0-4 16,-2 0-5-16,2 0 2 0,3 0 3 15,18 0 1-15,15 0 1 0,12 0-3 16,9 0-10-16,9 0-34 0,3-1-62 15,6-3-128-15</inkml:trace>
  <inkml:trace contextRef="#ctx0" brushRef="#br0" timeOffset="4945.96">25591 8789 453 0,'0'0'26'0,"0"0"-1"15,0 0-3-15,0 0-7 0,0 0-6 0,0 0-8 16,0 0-2-16,0 0 1 0,0 0 1 16,81-29 2-16,-41 26-1 15,5 1 0-15,7 1 1 0,3-3-1 16,1 1 3-16,4-2 0 0,2-2 0 0,1 0-2 16,3-1 1-16,-1 1-2 0,-5 1-2 15,-3-1 0-15,-9 2 1 0,-11-2-1 16,-11 3 2-16,-7-1 2 0,-9 2-1 15,-4-3 1-15,2 0 1 0,-5-3-4 16,0 0 0-16,-3-2-1 0,0-4-1 0,-9 0-2 16,-5-5 0-16,-3 3-2 0,-5 2 3 15,-1 0-1-15,-1 1-3 16,-1 1 6-16,0 1-6 0,2 1 6 16,6 5 0-16,2 0 0 0,5 3 0 0,5 1 0 15,0 1-2-15,5 1-2 0,-1-2-1 16,1 2-1-16,0 0 2 0,1 5 3 15,12 5 5-15,5 7-4 0,8 0 6 16,2 1-4-16,9 2-1 0,0 0 2 16,6 0-3-16,0 0 0 0,0 2 0 0,-4-1 0 15,-1 0 1-15,-8-1-1 0,-7 0 0 16,-11 1 1-16,-11 0 0 0,-7 5 1 16,-24 4-4-16,-21 5-2 0,-18 3-16 15,-14 0-42-15,-16-1-125 0,-3-7-67 16</inkml:trace>
  <inkml:trace contextRef="#ctx0" brushRef="#br0" timeOffset="6461.89">6711 8450 253 0,'0'0'0'0,"0"0"0"0,0 0 1 16,0 0 5-16,0 0 8 0,0 0 15 15,0 0 13-15,0 0 3 0,0 0-4 16,-35-12-14-16,32 12-12 0,3-2-8 15,-1 2-6-15,1-1-3 0,-2 1-6 16,2 0 4-16,0 0 3 0,2 0 2 0,9 0 3 16,8-2-2-16,7 2 5 0,2 0 1 15,2-1-1-15,5 0 3 16,4-1-9-16,0-1 0 0,4 1 1 16,2-1-1-16,0 0 0 0,4-1 1 0,-1 1 0 15,5-1-2-15,1 0 1 0,1 1-1 16,-3 0 1-16,6 0 0 0,-2 1 0 15,3 1-1-15,-1-1 0 0,1 1 0 16,-2 1 0-16,-1 0 1 0,-2 0 1 16,1 0 0-16,1 0-1 0,2 0 2 0,0 0-3 15,1 0 0-15,-1 0 1 0,4 0-1 16,-1-3 0-16,7 0 1 0,-3-2-1 16,-2 0 0-16,1 1 0 0,-2 0 0 15,-4-1 0-15,-2 0 0 0,-3 1-1 16,-1-1 2-16,1 0-1 0,-2 1 0 15,4 0 1-15,1-3-2 0,0 3 1 16,4-2 1-16,2 0-1 0,0 0 1 16,2 0-1-16,-1-2 0 0,1 1 0 15,3 0 0-15,-1 2-1 0,1-2 0 0,-1 2 1 16,-1 3-1-16,-1-1 1 0,-2 0 2 16,-1 0-3-16,-1-1 2 0,1 1-2 15,4-1 1-15,0 1 1 0,3-2-1 16,2 1 1-16,2 1-1 0,0-2 1 15,1 2-1-15,-1 0 0 0,-1 0 0 0,-2 0 0 16,0 2-1-16,-2-1 1 0,0 2-1 16,-2 0 0-16,-2 0 1 15,0 0 0-15,-4 3-1 0,-1 1 0 16,-1 0 1-16,1-1-2 0,0-2 4 0,6-1-2 16,1 0 1-16,3 0-2 0,1 0 1 15,3 0 0-15,-1-1 0 0,-3-1-2 16,-1-1 4-16,1 0-4 0,-2 2 2 15,-2-1 0-15,-2 2 0 0,3 0-1 16,-3 0 1-16,1 0 0 0,0 0 0 0,2 0 0 16,5 0 0-16,0 0 1 15,3 0-1-15,1 0 0 0,2 0 0 0,3 0 0 16,-2-1 0-16,3-2 0 16,1-1 2-16,3 1-2 0,1 0 0 0,1-1 1 15,3-2-1-15,2 0 1 0,2 1 1 16,4-1-1-16,4-1 2 0,3 1-2 15,4-1 0-15,2 2-1 0,5-2 1 16,2 2-1-16,-3 3 1 0,2-1-1 16,-2 0 1-16,-7-2-1 0,-2 2 0 0,-6-1 0 15,-4 1 0-15,-5-2 1 0,-6 3 0 16,-9-1-1-16,-4 2 1 0,-7-2-1 16,-8 1 0-16,-6 2 1 0,-6 0-3 15,-5 0 0-15,-6 0-3 0,-8 0-8 16,-8 3-50-16,-8 0-75 0,-9 2-108 15</inkml:trace>
  <inkml:trace contextRef="#ctx0" brushRef="#br0" timeOffset="7476.91">6961 9558 179 0,'0'0'22'0,"0"0"4"0,0 0-4 15,0 0-5-15,0 0-8 0,0 0-4 16,0 0 1-16,0 0-3 0,0 0 1 16,52-20-2-16,-19 19 4 0,8 1-2 15,8 0 0-15,9 0 1 0,7 0-3 0,6 0 2 16,8 0-2-16,2 0 0 0,6-2 0 16,1 2-1-16,3 0 2 0,0 0-3 15,3 0 3-15,0 0-2 0,0 0-1 16,2 0 2-16,-1 0-1 0,4 0 0 15,-1 0 1-15,3-1-2 0,-1-2 0 0,4-2-2 16,0 1 4-16,-1-1-2 0,-5 1 0 16,0 1 1-16,-4 0 0 15,-1 1 1-15,-2 2 3 0,-4 0-1 16,0 0 2-16,-2 0-1 0,2 0-3 0,-6 0-1 16,7 0-1-16,-3 0 0 0,2 0 0 15,3 0 1-15,-1 2-1 0,2-1 0 16,0-1 0-16,-1 0 0 0,4 0 2 15,-1 0-1-15,-1 0-2 0,-1-1 1 16,-1-1 0-16,0 2-3 0,-2 0 3 0,-3 0-1 16,-1 0-1-16,-1 0 1 15,-1 0 1-15,0 0 0 0,0 0 0 16,3 0 0-16,4 0 1 0,1-2-1 16,4-4-1-16,3 2 1 0,3-2 0 0,2 1 0 15,-3 1-3-15,-2-1 3 0,-5 2 3 16,-2-2-3-16,-5 1 2 0,-2 0 3 15,-5-1-1-15,-6 0 3 0,-1 2 0 16,-8-1 1-16,-2 1 3 0,-7-1 2 16,-5 2 5-16,-10-1 4 0,0 0 2 0,-9-1 2 15,-11 1-3-15,-6 2-3 0,-7 1-3 16,-6 0 0-16,0-2-2 0,0 2 1 16,1 0-2-16,1-1-2 0,-1 1-5 15,-1 0-3-15,2-1-5 0,-2 1-5 16,0-2-6-16,0 2-11 0,-2 0-48 15,-5 0-108-15,0 0-91 0</inkml:trace>
  <inkml:trace contextRef="#ctx0" brushRef="#br0" timeOffset="9406">17270 9336 123 0,'0'0'7'15,"0"0"1"-15,0 0 2 0,0 0 0 16,0 0 3-16,0 0 0 16,0 0 4-16,0 0 1 0,0 0-4 0,69-10-5 15,-31 20 0-15,4 7-1 0,1 3 1 16,6 4 0-16,5 5-4 0,5 8-2 15,2 5-1-15,1 7 2 0,2 5-2 16,0 4 3-16,-2 4-4 0,0 2 2 16,-3 2 1-16,2 3-1 0,-3 1 1 0,0 1-7 15,-2-1 3-15,-4-3-1 0,-6-5 1 16,-5-6 0-16,-7-7-1 0,-6-7 2 16,-2-5-3-16,-6-6 2 15,-1-2 0-15,-4-3-1 0,-5-5 2 0,-2-7-1 16,-3-5 1-16,-3-1-3 0,0-4 1 15,-1-1 3-15,1 2 4 0,-2-5 3 16,0 0-1-16,0 0-1 0,0 0-3 16,-2-9 3-16,-8-5 5 0,-4-4 6 15,-2 1-2-15,-3 0-8 0,-4-1-4 0,-3 2-4 16,-4 0 1-16,-3 1 6 0,-2 1 1 16,-3 3 0-16,2 0 1 0,0 0-5 15,1 2 0-15,1 1 1 0,6 1 0 16,6 2 1-16,3 2 1 0,9 0 0 15,4 2-4-15,2 1-1 0,4 0-1 0,-3-2-1 16,3 2-3-16,-1 0-1 16,-2 0-2-16,3 0 2 0,0 0 1 0,0 2 2 15,8 5 1-15,6 4 0 16,6 1 0-16,-1-3 1 0,2-2-1 0,2-3-1 16,2-1 2-16,0 0-2 0,4-3-1 15,1 0-1-15,2 0-4 0,-2 0-2 16,1-6 0-16,-4-2 1 15,-1-1 5-15,-2-3 3 0,-1 2 3 0,-5-4 3 16,1 1 0-16,-8 5 0 0,-2-3 0 16,-2 3 1-16,-2-1-2 0,-1 0 1 15,-3 0-1-15,2-2 0 0,-1 7-3 16,-1-1 1-16,-1 5-2 0,0-1-3 0,0 1 1 16,0-2-3-16,2 0-4 0,-2 2 0 15,0-1 0-15,0 1 2 0,0 1 3 16,0 15 4-16,0 7 1 0,0 7-1 15,-2-1 1-15,2 1-2 0,0-2 1 16,0-3 0-16,2 0 0 0,1-3 1 16,0 0 0-16,1 0 1 0,0-2-3 0,-1 1-1 15,1 4-6-15,-1 0-36 0,-3 3-174 16</inkml:trace>
  <inkml:trace contextRef="#ctx0" brushRef="#br0" timeOffset="10620.63">19099 11714 49 0,'0'0'13'0,"0"0"7"16,0 0 5-16,0 0 4 0,0 0-3 15,-7-87-4-15,7 81 1 0,0 2-3 0,0 4-1 16,-1-7 1-16,1 3 0 16,-2-2 0-16,1-5 1 0,-1 7 0 0,-1-7 1 15,0 0-3-15,1 1-2 0,-1-1-1 16,0-3-2-16,0-4-3 0,-1 1 0 16,-1 1 0-16,-1 1-2 0,3 6-1 15,-2-2-1-15,1 0 0 0,2 6-2 16,-2-3-1-16,2 3-1 0,1 0-2 15,-1 1-3-15,2 4-5 0,-1-1-4 16,-2 1 1-16,-4 12 4 0,-5 10 0 0,-1 13 4 16,2 8-2-16,1 4 1 0,2 1 0 15,2 3 1-15,3-5 3 16,-1-2-1-16,3-4 0 0,1-5 4 16,0-5-4-16,0-3 4 0,5-10-3 0,0-2 1 15,-1-7 0-15,-2-5 4 0,6 0 1 16,8-3 2-16,6-12 0 0,10-9-9 15,2-8 1-15,1-5-4 0,-3-3 3 16,-3-1 2-16,-2-3-2 0,-5 1 0 16,-2 2 0-16,-5 5 0 0,-4 10 0 0,-3 5 0 15,-5 7 0-15,-2 7-2 0,0-1-7 16,-1 5 0-16,0 0-1 0,0 8 0 16,-5 10 6-16,-3 8 2 0,0 4-1 15,4 4 3-15,-1-3-2 0,4 0 1 16,1-3 1-16,0-1 0 0,0-5 0 15,4-2 3-15,0-7 0 0,5-2 3 16,-3-3 1-16,-3-5 4 0,8-3 2 16,5 0-4-16,9-12 1 0,5-6-7 15,0-7 1-15,1-2 1 0,-4-3-1 0,-3-4-1 16,-6 1 2-16,-5-2-1 0,-4 0-1 16,-8 3 1-16,-1 3-3 0,-5 5 1 15,-6 4-5-15,3 6-2 0,-7 7-4 16,-1 5-5-16,-2 2-5 0,-4 9-13 15,3 9-12-15,2 4-12 0,4 5-12 16,4 2-10-16,6 2 1 0,3-3 2 0</inkml:trace>
  <inkml:trace contextRef="#ctx0" brushRef="#br0" timeOffset="11056.43">19866 11587 186 0,'0'0'34'0,"0"0"-10"0,0 0-8 16,0 0-9-16,0 0-5 15,0 0-2-15,0 0-2 0,0 0 0 16,0 0-1-16,-55-25 1 0,48 30-1 16,2 3 1-16,1 2 0 0,4 0 0 0,0 5 2 15,0-4-2-15,0 4 2 0,4-6 2 16,1 0-1-16,-1 2 1 0,2-4 3 15,1 1 2-15,-1-2 6 0,1-1 6 16,2-4 7-16,6 1 6 0,0-2-5 16,8-5-4-16,0-7-9 0,2-4-7 0,-2-4-3 15,2-2-1-15,-4-2-1 0,-2 0 0 16,-3 0 0-16,-6-1-1 0,-1 1 0 16,-7 7-1-16,-2-1 0 0,0 0-2 15,-6 3 0-15,-6-4 1 0,3 9 0 16,-5 2 2-16,5 4-1 0,-6 4-1 15,-5 0-2-15,-1 6 2 0,-7 10 1 16,5 8 2-16,-2 6 1 0,2 5-1 16,5 4-2-16,2 4 0 0,3-1-1 15,5 1-1-15,7-1-3 0,1-3 3 0,16 1 0 16,7-2-10-16,13-3-9 0,10-3-27 16,11-8-49-16,8-4-104 0</inkml:trace>
  <inkml:trace contextRef="#ctx0" brushRef="#br0" timeOffset="11549.31">20897 11465 391 0,'0'0'43'0,"0"0"-11"16,0 0-16-16,0 0-14 0,0 0-4 15,0 0-3-15,0 0-1 0,0 0 2 16,0 0 2-16,0 0-1 0,-75 98 3 15,70-61 0-15,2 0-2 0,3-2 1 16,0-1 1-16,2-5-1 0,5-3 2 0,2-4-1 16,1-4 1-16,-1-5 1 15,1-4 2-15,5-6 2 0,6-3 1 16,4 0 0-16,3-8-2 0,3-4-1 16,1-5 1-16,-2-2-3 0,-3-3 0 0,-1-2 1 15,-4 0-1-15,-3 0-1 0,-2-1 0 16,-4 3 0-16,0 0 0 0,-6 7 0 15,1 2-2-15,-4 3 0 0,-2 6-4 16,2-1-4-16,-4 5-1 0,0-1-2 16,3 1 3-16,-1 6 4 0,4 9 1 0,0 6 2 15,-3 4 1-15,2 0-2 0,-3 1 2 16,4-2 2-16,0 1-1 0,1-4 0 16,3-1 1-16,3-4 1 0,-1-3-1 15,-1-4 1-15,4-5 2 0,3-2 1 16,4-2-2-16,9-6 0 0,1-6-1 15,1-5-2-15,-1-5-2 0,1-3 4 16,-7-3-2-16,-3-4 1 0,-4-1-2 16,-11 0-4-16,-3-2-9 0,-5 3-20 15,-10 3-18-15,-8 5-18 0,-4 6-4 0,-2 7 11 16,-3 7 12-16,-2 4 13 0,1 12 6 16,2 7-1-16</inkml:trace>
  <inkml:trace contextRef="#ctx0" brushRef="#br0" timeOffset="11991.62">22231 11595 220 0,'0'0'37'16,"0"0"0"-16,0 0-10 0,-99-58-10 15,74 54-6-15,1 4-9 0,-1 0-3 16,1 11 1-16,0 4-2 0,1 3-1 0,2 5 1 16,1 1 1-16,5 2 0 0,4 1 0 15,4-1-1-15,3-2 2 16,4 0 0-16,0-2 3 0,10-1 0 16,3-3 2-16,4-1 4 0,1-3 0 0,4-2 6 15,1-6 0-15,3-3 1 0,-2-3-5 16,5-2-4-16,2-8 0 0,1-6-6 15,-1-2 3-15,1-2 0 0,0 0-3 16,-3-5 1-16,-3 1 1 0,-2-2 3 16,-4 0 0-16,-5 0 0 0,-1 2 3 0,-6 6 2 15,-2 1 3-15,-3 7 1 0,-2 5-2 16,0 0-3-16,-1 5-5 0,0-1-5 16,0 1-5-16,0 0-3 0,0 0 1 15,0 0-1-15,0 11 5 0,-1 8 1 16,-2 7-1-16,3 0-2 0,0 0 0 0,2-1-5 15,6-2-1-15,7-3-14 16,5-2-23-16,3-3-36 0,7-6-52 16</inkml:trace>
  <inkml:trace contextRef="#ctx0" brushRef="#br0" timeOffset="12563.25">22778 11579 320 0,'0'0'56'16,"0"0"-3"-16,0 0-19 0,0 0-16 15,0 0-16-15,0 0-9 0,0 0-2 0,0 0 2 16,0 0 3-16,0-7 3 0,-3 32 2 16,-1-1-2-16,3 0 2 0,-1-5-1 15,2-1 0-15,0-2 1 16,0-3 0-16,2 2 0 0,1-6 2 0,3-1 2 16,-1-3 4-16,4-2 1 0,5-3 1 15,2 0-2-15,6-5-2 0,1-8-4 16,0-1-1-16,0-1-1 15,0-3-1-15,0 1 1 0,-4-1 1 0,0 2-2 16,-3-1 0-16,-5 6 0 0,0 2-2 0,-6 3 2 16,-2 3-2-16,0 1-2 15,-3 2-4-15,0 0 0 0,3 0-1 16,6 3 4-16,-2 10 2 0,3 2 2 16,0 4 1-16,-3 1-1 0,2 2 0 0,1-1 0 15,2-2 1-15,1 1 0 0,1-1 1 16,1-4 0-16,2-3 0 0,-1-3 3 15,4-3 1-15,3-5 1 0,1-1-1 16,3-3-3-16,2-9-1 0,1-6-1 16,-1-6-1-16,-1-6 0 0,-1-5-2 0,-1-5 2 15,-1-4 1-15,-5-1 0 0,0-4 1 16,0 1 2-16,-5-1-4 0,-1 3-1 16,-2 1-4-16,-6 1-3 0,-2 4 3 15,-1 5-1-15,-3 11 5 0,0 3 2 16,0 10 1-16,0 5-1 0,0 2-3 15,0 4-1-15,-4 0 1 0,-10 4 0 16,-3 11 2-16,-3 10 2 0,3 5-1 16,1 8 1-16,6 3-1 0,-1 4-2 15,3 4 2-15,-2 1-2 0,1 2 1 0,0 1-1 16,1-3 0-16,2-1-4 0,2-4-5 16,2-4-21-16,2-5-26 0,0-4-32 15,4-6-61-15</inkml:trace>
  <inkml:trace contextRef="#ctx0" brushRef="#br0" timeOffset="12739.68">23332 11489 507 0,'0'0'26'0,"0"0"-13"0,0 0-8 16,0 0-4-16,0 0-5 0,0 0 1 15,108-4-3-15,-35 4-16 0,11 1-48 16,7 0-79-16,-2-1-88 0</inkml:trace>
  <inkml:trace contextRef="#ctx0" brushRef="#br0" timeOffset="13562.84">25009 11038 253 0,'0'0'20'0,"0"0"-13"0,0 0-5 16,0 0-4-16,0 0 0 0,0 0 2 15,-83 102 1-15,62-53 2 0,3 4 1 0,-1 4 1 16,3 1 1-16,3-2-2 0,-2-3 2 16,5-2-3-16,0-8 2 0,3-5-1 15,3-14-1-15,1-9 2 16,3-2 2-16,0-7 5 0,0 0 16 0,0 0 10 16,1-6 1-16,16-3-7 0,7-9-11 15,8-6-12-15,-1-7-4 0,1 0 5 16,-1-3-3-16,-1 1 0 0,-3 1-3 15,-1 5 0-15,-3 1-1 0,-8 8 2 16,-5 6 2-16,-6 3 0 0,-4 3-3 16,0 0-3-16,0 0-4 0,2 0-3 15,-1 0-1-15,1 0 0 0,-2 1 5 16,0 14 1-16,0 10 1 0,0 5-1 16,-3-1-1-16,3 1 1 0,0-2 0 0,6-2 1 15,5-2 1-15,6-2-1 0,2-2 3 16,0-3-2-16,3-5 0 0,-1-1 1 15,0-5 0-15,2-5 3 0,1-1-2 16,2 0 0-16,2-10-1 0,-2-2-1 16,2-5-2-16,0-3 1 0,1-1-1 0,-1-3 1 15,-1-1 0-15,-2-2 0 0,-3 1-1 16,-2-1 2-16,-3 2-2 16,-4 3-2-16,-3 5 2 0,-3 2 1 0,-4 6-1 15,-1 4 2-15,-1 1 0 0,-1 4-2 16,0-2 1-16,0 2-2 0,0-1-2 15,0-1-1-15,0 2-1 0,0 0 2 16,-1 5 2-16,-5 7 1 0,-3 8 0 16,4 1 0-16,-1 1 0 0,0 5 0 15,-1-2 1-15,0 0 0 0,1-1-2 0,0-1 1 16,3-7 0-16,0 1-2 0,3-6-9 16,0 1-24-16,0 3-44 0,0-7-75 15,3 0-77-15</inkml:trace>
  <inkml:trace contextRef="#ctx0" brushRef="#br0" timeOffset="14348.48">25595 11229 266 0,'0'0'-5'15,"0"0"-3"-15,0 0 1 0,0 0-4 16,0 0 4-16,0 0-5 0,-39 99-1 15,39-66 0-15,6-1 0 0,4 0 3 16,7-4 3-16,6-4 2 0,9-6 2 0,7-6 0 16,8-6 1-16,5-6-1 15,1 0 1-15,-1-9 3 0,-4-5 3 16,-3-1 3-16,-11-2 4 0,-6-1 5 16,-8 3 5-16,-7 3 4 0,-7 4-1 0,-3 6-7 15,-3 2-4-15,0-7-8 0,-5 1-6 16,-10 0-2-16,-6 3 0 0,-8 3 2 15,-3 9 0-15,1 5-1 0,-1 1 1 16,3 2 0-16,4 1-1 0,4 3-2 16,6 2 1-16,4 3 0 0,5 4 1 0,6 2 1 15,0 3 1-15,6 1 0 0,7 1 1 16,-2 1-1-16,5 1 1 0,-4 1 3 16,0-1-1-16,-3 1 1 0,-4-5-1 15,-5-3 5-15,0-5 10 0,-10-4 19 16,-8-4 13-16,-6-5 4 0,-5-3-4 15,-4-7-12-15,-4-4-11 0,3 0-7 16,2-9-6-16,3-5-4 0,7-4-3 16,8-7-4-16,7-7-3 0,7-7-6 15,13-8 0-15,14-7-6 0,14-7-7 0,11-7-16 16,10-5-28-16,7-5-18 0,9-1-6 16,1 2 20-16,1 3 33 0,0 4 35 15,-3 3 20-15,-6 8 14 0,-8 4 8 16,-8 10 1-16,-11 5 0 0,-11 12-5 15,-7 6-13-15,-10 9-12 0,-9 6-15 0,-3 6-7 16,-4 4-2-16,-3 18 3 0,-8 14 6 16,-8 15 0-16,-5 8 1 15,-5 5 3-15,-6 6-2 0,-1 5 4 16,-1 1-4-16,3-2-1 0,5-5 0 0,4-6-1 16,7-10 2-16,4-10-1 0,7-13 1 15,4-14 1-15,2-7 2 0,1-5 3 16,0 1 7-16,6-1 1 0,15-3 2 15,11-9-7-15,10-12-4 0,5-8-3 16,2-2-2-16,-1-6 1 0,-4 2-1 16,-3 3 3-16,-8 5-1 0,-6 6 3 15,-8 7 0-15,-9 6-1 0,-5 5-5 16,-5 3-8-16,4 0 0 0,0 3-2 16,3 12 4-16,-1 12 2 0,-3 6 1 0,0 6-2 15,-3 4-1-15,3 2-5 0,2-1-2 16,3 0-10-16,4-3-15 0,3-6-31 15,7-3-46-15,4-9-93 0</inkml:trace>
  <inkml:trace contextRef="#ctx0" brushRef="#br0" timeOffset="15016.75">27123 11389 50 0,'0'0'4'0,"0"0"4"0,0 0 4 16,0 0 3-16,0 0 6 0,0 0 5 15,0 0 3-15,0 0 4 0,0 0 1 0,0 0 2 16,-9 47 4-16,16-41 2 0,0 0-3 16,5-6-8-16,8 0-8 0,4 0-11 15,8-9-7-15,0-2 0 0,-2-1-4 16,-1-3-1-16,-1 0 0 0,-6-2-3 15,-2 2 2-15,-9 3-3 0,1-1-4 0,-6 6-5 16,-5 2-13-16,2 1-12 16,-3 2 1-16,-10 1 7 0,-9 1 13 15,-8 1 15-15,-5 13 3 0,-3 4-1 16,-1 5 3-16,1 3 0 0,3 0 1 0,5 1 0 16,7-1 1-16,5-2-2 0,5-6 3 15,7-1 2-15,3-2 8 0,6-5 7 16,11 2 6-16,6-8 0 0,9-4-7 15,4-6-6-15,8-6-9 0,2-6-5 16,0-2-1-16,2-2-3 0,-4 1 1 0,-3 0-2 16,-3 1-1-16,-6 0 0 0,-5 5-4 15,-9 3-1-15,-7 6-4 16,-7 3-10-16,-4 3-7 0,0-3 0 16,-10 2 3-16,-8 1 14 0,-7 0 10 0,-1 5 2 15,4 8 2-15,-1-1-3 0,4 2 2 16,5 1-2-16,1 0 0 0,4 2 2 15,3-6 0-15,5 6-1 0,-1 3 2 16,2 2 0-16,0 6 0 0,5-2 2 16,1-2-2-16,0-1 0 0,2-2 0 0,-1 1 0 15,2-4 2-15,0-1 0 0,-1-7 2 16,0 1-2-16,-3-5 2 0,-2-3-3 16,2 3 1-16,-2-3 2 0,1 0 5 15,-1 0 5-15,-3-1 3 0,-12 2 4 16,-8 1-4-16,-9-1-1 0,-4 1 1 0,-3-3-5 15,2-1-4-15,11-1-5 16,7 1-10-16,10-1-7 0,6 0-6 16,0 0-5-16,3 0-15 0,16-4-23 15,14-11-39-15,15-10-94 0</inkml:trace>
  <inkml:trace contextRef="#ctx0" brushRef="#br0" timeOffset="15231.91">28243 10888 400 0,'0'0'32'16,"0"0"-4"-16,0 0-5 0,0 0-8 16,0 0-9-16,-9-78-5 0,3 78-5 15,-2 4-4-15,-4 9 3 16,-2 10 1-16,4 10 1 0,-1 7 2 0,4 5 0 16,-1 4 1-16,2 2 0 0,0 1 1 15,0 1 1-15,0 2-2 0,-2-2 0 16,-1 0-3-16,2-1-7 0,1-3-7 15,-1-4-16-15,1-6-20 0,-1-5-29 16,-1-5-37-16</inkml:trace>
  <inkml:trace contextRef="#ctx0" brushRef="#br0" timeOffset="15387.63">27810 11236 396 0,'0'0'-2'0,"0"0"-2"16,106-8-6-16,-52 11-15 0,3 6-33 0,4 0-95 15</inkml:trace>
  <inkml:trace contextRef="#ctx0" brushRef="#br0" timeOffset="15777.59">29079 11126 405 0,'0'0'58'0,"0"0"-17"16,0 0-19-16,0 0-15 0,0 0-7 15,0 0-3-15,0 0 3 0,0 0 6 16,-81 118-2-16,55-46 1 0,0 11-2 15,-2 11-1-15,-1 10 1 0,0 2 0 16,-1 2-2-16,-2-1 0 0,2-3-3 0,2-4-3 16,4-11-1-16,6-8-2 0,4-11-7 15,4-14-59-15,5-12-17 16,4-17-90-16</inkml:trace>
  <inkml:trace contextRef="#ctx0" brushRef="#br0" timeOffset="16690.91">28883 11313 308 0,'0'0'28'16,"0"0"-11"-16,0 0-7 0,0 0-10 16,0 0-5-16,0 0 2 0,0 0 1 15,0 0 1-15,103 40 0 0,-67-18-2 16,2 1 0-16,-6 1 2 0,-8 0-1 0,-2-1 1 15,-6-3 0-15,-7-5-1 16,-8 0 5-16,-2-1 2 0,-15 1 2 16,-9 2 3-16,-8-3-5 0,-6-3 0 15,0-1-2-15,2-3-1 0,6 0-4 16,9-4-1-16,10-1-4 0,8 0-3 0,4-2-1 16,-3 0 3-16,3 0 2 0,10 0 5 15,15-9-1-15,12-3 2 0,13-3 0 16,8-3 0-16,5-1 2 0,4-2-1 15,-2-1 3-15,-3 0 1 0,-7-1 1 0,-3 0 6 16,-9 1 5-16,-7-1 8 16,-4 0 0-16,-7 2 1 0,-5-1-5 0,-3 3-7 15,-5 5-2-15,-5 0-4 16,-1 7-2-16,-5 2-4 0,2 0-2 0,-3 5-3 16,0-1-4-16,0 1-2 0,0-1 0 15,0 1 0-15,0 0 4 0,-8 0 1 16,-2 7 1-16,-2 5-2 0,2 3 1 15,3 2-1-15,2-3 2 0,2 3 1 16,2 1 2-16,0-6 0 0,1 8 1 0,0-9 0 16,0-1 1-16,0 0 1 15,0-5 2-15,1 0 4 0,-1-5 1 16,0 0 5-16,0 0 3 0,1 0-3 16,5 0-3-16,3 0-5 0,-1-5-3 0,3-5 0 15,-5-4-3-15,-3-3-1 0,-3-6-1 16,0 2-1-16,-5-1-3 0,-4-1 3 15,1 1-1-15,-1 6 1 0,6-2-4 16,3-1-4-16,12 3 2 0,10-7-4 16,14 3 5-16,11 2 4 0,11 1 2 0,6 0 2 15,4-1-1-15,0 2 3 0,-4 0-3 16,-7 1 0-16,-6 3 3 0,-11 0-3 16,-6 4 0-16,-14 2 0 0,-8 3-3 15,-7 3-3-15,-5 0-1 0,0-1 0 16,0 1 1-16,-8 12 2 0,-9 3 1 15,-10 6-1-15,-3-1 3 0,-2-2-1 16,-1-2-1-16,1-1 2 0,3-2 0 16,1 2 4-16,4-1-4 0,1 1 4 15,4-1-7-15,3 0 0 0,6-4 3 0,4 4-3 16,6-1 4-16,0 1-1 0,3 4 0 16,7-2 1-16,3-3 1 0,3-1 1 15,1 2 2-15,1-2-3 0,2-1 0 16,-2 1 0-16,0-3 0 0,-1 0-1 15,-5-1 1-15,0-2-1 0,-4-1-1 16,-5-4 1-16,1 2 1 0,-4-3 2 0,0 0 0 16,0 1 1-16,-12 4-1 15,-10-2-1-15,-15 2 0 0,-6-3-1 16,-3 0 0-16,-2 1-2 0,3 0-2 0,5 1-4 16,7-2-11-16,11 1-17 0,8-1-16 15,9-1-37-15,5-1-67 0</inkml:trace>
  <inkml:trace contextRef="#ctx0" brushRef="#br0" timeOffset="17052.38">30820 11065 244 0,'0'0'3'0,"0"0"3"15,0 0 1-15,-101-12-2 0,67 15-5 16,1 5 0-16,0 0 0 0,3-1 1 15,1 2 4-15,5 2-2 0,4 0 0 16,4-1-1-16,6-1-1 0,4 5 3 16,5 3-2-16,1 1 4 0,1 6 1 0,9-1-1 15,5-4 2-15,1 1-2 0,4-3-2 16,0-2 4-16,5 2-1 0,2-2 4 16,1-1 0-16,-1 1-1 15,2-1 2-15,-1-2-3 0,-2 0 0 0,-4-2-4 16,-5-2-2-16,-3-2-3 0,-4-2-1 0,-5-2 2 15,-1 1 1-15,-4-3 1 0,0 0 3 16,0 2-2-16,-13 1 2 16,-10 1-3-16,-9 1 2 0,-4-2-2 15,-2-2-5-15,1 1-3 0,2 1-3 0,5-1-4 16,10-1-7-16,8 0-18 0,7 1-18 16,5-2-18-16,-1 0-38 0</inkml:trace>
  <inkml:trace contextRef="#ctx0" brushRef="#br0" timeOffset="17255.89">31164 11184 336 0,'0'0'50'0,"0"0"-11"0,0 0-12 0,0 0-14 16,0 0-15-16,0 0-5 0,0 0 0 15,0 0 7-15,0 0 0 0,1 38 2 16,-7-8-2-16,1 2-1 0,-2 0 0 15,1-2 0-15,1 0 0 0,1-1-3 16,0-1-2-16,1-8-10 0,1-1-17 0,1-6-33 16,-2-8-31-16,3 3-104 0</inkml:trace>
  <inkml:trace contextRef="#ctx0" brushRef="#br0" timeOffset="17391.99">31136 10728 350 0,'0'0'2'0,"0"0"-10"16,0 0-5-16,0 0-2 0,0 0-8 0,0 0-39 15,0 90-119-15</inkml:trace>
  <inkml:trace contextRef="#ctx0" brushRef="#br0" timeOffset="17591.82">31630 10648 450 0,'0'0'73'0,"0"0"-20"0,0 0-21 0,0 0-21 16,0 0-13-16,0 0-5 0,0 0-2 16,0 0 4-16,0 0 4 0,-6 92-3 15,-6-18 0-15,1 8-6 0,-4 5-4 16,-7 6-24-16,-2 3-38 0,-5-2-63 15,-1-6-98-15</inkml:trace>
  <inkml:trace contextRef="#ctx0" brushRef="#br0" timeOffset="18115.3">31502 11179 357 0,'0'0'30'0,"0"0"-5"0,0 0-13 16,0 0-7-16,0 0-5 0,0 0-4 0,0 0 4 16,97 28-2-16,-74-3 0 0,-2 1 1 15,2 0-2-15,0 1 2 0,-2-1-1 16,-2-2 1-16,-1-1-1 16,-4-3-1-16,-1-2 2 0,-6-4-1 0,-4-7 1 15,-1 3 2-15,-2-5 1 0,-9 5 4 16,-10-1 1-16,-10-5 0 0,-8-4 2 15,-5 0 4-15,-7-3 3 0,1-3 1 16,0-3-1-16,3 1-3 0,4-1-6 16,6 2-7-16,4-1 2 0,11 2-4 0,7-1 2 15,6 0-2-15,7-1-3 0,1-8-2 16,20-3-8-16,15-7 1 0,9-2-9 16,12-2-12-16,10-3-30 0,4-4-21 15,2-4 1-15,-3-4 20 0,-5-5 50 16,-6-3 33-16,-7-4 25 0,-7 4 7 0,-7 3 4 15,-5 7 8-15,-7 6-6 16,-6 6 2-16,-3 7-10 0,-8 7-7 16,-4 7-10-16,-2 7-11 0,-3 3-10 15,0-2-11-15,0 2-5 0,0 0-2 0,0 5 2 16,0 19 4-16,-9 17 0 0,-4 15 2 16,-2 6-2-16,0 5-2 0,-1 3 2 15,-3 0-2-15,0-1 4 0,0 0-2 16,5-1 0-16,-1-3-10 0,8-4-11 15,4-6-1-15,3-7-20 0,3-8-16 0,10-10-18 16,6-10-26-16,2-9-11 0</inkml:trace>
  <inkml:trace contextRef="#ctx0" brushRef="#br0" timeOffset="18487.5">32250 11340 175 0,'0'0'46'15,"0"0"-6"-15,0 0-10 0,50-89-8 16,-44 81-9-16,-3 5-5 0,-3 3-6 15,0-1-2-15,0 1-2 0,2 0-1 16,-1-2 2-16,5 2 2 0,5 2 3 0,4 8 1 16,4 2-2-16,-2 2 0 0,2 0 3 15,1-2 1-15,1-2 4 16,0 0 5-16,1-5 1 0,-2-2 1 16,-4-1 6-16,1-2-12 0,1-2 4 0,-1-5-8 15,2-5-2-15,-3-2 8 0,-5-3-10 16,0-1 8-16,-2-1-9 0,-3-1 1 15,-3 3-3-15,-1-1-4 0,-2-2-1 16,-2 0-3-16,-7-4-4 0,-3 4-11 16,-3 5 6-16,-5 5-7 0,-9 7 6 0,-9 3 14 15,-12 7-4-15,-7 10 11 0,-5 6 2 16,3 4 5-16,7 5-2 0,10 3 1 16,13 0 0-16,12 3 1 0,14-4 4 15,8 3 3-15,21-2 2 0,17 0-5 16,16-3-2-16,11-5-9 0,7-1 2 0,4-5-6 15,-6-2-16-15,0-3-95 16,-4-4-140-16</inkml:trace>
  <inkml:trace contextRef="#ctx0" brushRef="#br0" timeOffset="19736.27">19967 13287 257 0,'0'0'18'0,"0"0"-5"15,0 0-3-15,-84-22-3 0,55 22-4 16,0 7 1-16,-1 7-3 0,-1 4 0 15,1 4 2-15,1 5 1 0,2 3 2 16,1 5-3-16,3 3 2 0,4 2-2 16,4-1 1-16,8 1-2 0,6-3 0 15,1 0 1-15,10-7 1 0,7-2 2 0,6-6 2 16,5-5 4-16,3-5-2 0,4-6 1 16,4-4 0-16,0-2-6 0,6-7 0 15,-1-6-2-15,2-4-2 0,-1-4 3 16,1-3-4-16,-4-5-2 0,-2-4 4 15,1-1-2-15,-7 1 4 0,-2 1 2 0,-6 3-2 16,-4 2 1-16,-5 3-1 0,-5 7 1 16,-3 2 3-16,-2 5-2 15,-6 6 1-15,2 1-4 0,-3 3-3 16,0-1-3-16,0 1-4 0,0 0-1 0,0 5 3 16,-9 11 0-16,-3 10 3 0,-2 5 1 15,2 6-1-15,1 4 2 0,4 1 0 16,3-1-1-16,2-3 0 0,2-4 2 15,0-7 0-15,9-6 0 0,1-4 5 16,4-5-1-16,3-6 6 0,4-4 4 16,7-2-3-16,2-6 1 0,5-9-6 15,2-4-2-15,4-5-3 0,-1-4-2 16,-1 0 1-16,-1-4-1 0,-5 2 0 16,-4 2 0-16,-4 2-1 0,-5 5-1 0,-7 7-1 15,-6 5-2-15,-4 6-3 0,-3 3-6 16,0-1 0-16,0 1 1 0,2 0 2 15,0 10 6-15,-2 8 2 0,0 8 1 16,0 3 0-16,-5 0 2 0,2 1 0 16,0-1 0-16,3-3 2 0,0-3-1 0,1-5 0 15,4-4 2-15,3-3 3 0,4-6 0 16,1-2 4-16,7-3-1 0,2 0-2 16,4-8-2-16,1-8-3 0,4-2 0 15,-2-5-1-15,4-1-1 0,-5-2 3 16,1 0-3-16,-5 0 0 0,-1 1-1 15,-4 0 1-15,-8 9 0 0,-2 3 0 16,-3 6 1-16,-2 4-5 0,-1 0-2 16,-3 3-3-16,0 0 0 0,0 0 2 15,0 12 4-15,0 6 2 0,0 10 1 0,0-1-2 16,0 0 1-16,0-1 0 0,1-2 2 16,7-2-1-16,1-4 3 0,5-5-2 15,2-1 4-15,3-5 0 0,4-3 0 16,2-4-2-16,5 0 0 0,3-9 0 15,4-5-2-15,-2-2 0 0,1-6 0 0,-1-2 0 16,-2-2 0-16,-1-3 2 0,-4 2 0 16,-2 0 1-16,-6 3 0 15,-4 4 1-15,-7 6 1 0,-2 5 1 16,-4 6-3-16,-3 3-4 0,0-1-6 0,0 1-2 16,1 0 0-16,0 13 3 0,1 10 2 15,-1 10 0-15,1 5 1 0,2 4-1 16,5 0-1-16,5-1-4 0,5 0-2 15,6-6-12-15,4-2-28 0,3-9-34 16,4-4-54-16</inkml:trace>
  <inkml:trace contextRef="#ctx0" brushRef="#br0" timeOffset="20688.18">22142 13500 6 0,'0'0'10'16,"0"0"2"-16,0 0 5 0,0 0 6 0,0 0 3 15,0 0 3-15,0 0-1 0,0 0 5 16,0 0 4-16,0 0 3 0,40 57-1 16,-24-56-6-16,3-1-13 0,7-3-7 15,0-8-8-15,-1 0-2 0,-1-2-1 16,-2-2 0-16,-2-2 0 0,-3-1-1 15,-2-2-1-15,-3-1 1 0,-2 1-2 16,-5-1 0-16,-2 4 0 0,-1-1-2 16,-2-1 2-16,0 3-1 0,-9-4-1 15,-4 6-1-15,-3 6 2 0,-5 4 1 0,-7 4 2 16,-4 2 2-16,-1 10 5 0,-2 6 1 16,1 7 3-16,-1 5-4 0,4 4-2 15,4 5-3-15,4 2-3 0,5 1 1 16,7 1-2-16,7-1 0 0,4-3 0 15,6-5 2-15,12-3-1 0,7-7 0 0,6-6-2 16,7-5-2-16,3-6-4 16,6-7-4-16,1 0-8 0,3-9-8 15,-1-7-4-15,0-2-3 0,-1-6 3 16,-4-2 5-16,-1-3 5 0,-6-3 11 0,-8-1 7 16,-4 0 6-16,-7 2 9 0,-4 4 7 15,-7 7 5-15,-2 3 5 0,0 7-1 16,-5 5-9-16,1 1-8 0,-2 4-9 15,0-2-7-15,0 2-1 0,0 0 0 16,0 0 5-16,0 13 3 0,0 6 0 16,0 5 3-16,0 2-2 0,3-1 0 0,-1-1 3 15,3-3-1-15,1-1 1 0,-2-7 2 16,1-1 2-16,0-2 2 16,1-4 4-16,1 0 3 0,2-3 5 0,7-1-4 15,-2-2-2-15,8-5-6 0,-1-4-6 16,0-5-2-16,2 0-3 0,-1-2 2 15,-1-1-1-15,-3 0-1 0,-1 2-1 16,-2 1-1-16,-5 4-2 0,-2 4 0 16,-3 0-4-16,-2 3-6 0,-1 0-4 0,1 0-3 15,-3 3 4-15,0 0 7 0,0 10 5 16,0 7 2-16,0 7 2 0,0 2-2 16,0 0 3-16,3 0 3 0,3-2-2 15,4-3 1-15,5-1 3 0,5-5-3 16,4-4 3-16,5-4-1 0,4-5 0 0,4-2-1 15,-1-3-2-15,2-8-1 16,-2-5 0-16,1-6-1 0,-2-3-1 16,-2-6-2-16,-1-5 4 0,-2-5 2 15,-2-3 1-15,-1-3 3 0,1-3-2 0,-3-2 1 16,-1-1-2-16,-2-2-3 0,-6-1 1 16,-2 0-1-16,-7 0 4 0,-2 0-1 15,-5 4 2-15,0 5 1 0,0 6 1 16,0 14 5-16,0 10-7 0,0 11 0 15,0 6-10-15,0-2-5 0,-2 2-1 0,-4 6 1 16,-2 14 5-16,-5 14 3 0,1 8 2 16,2 10-2-16,0 2 0 0,3 2 6 15,-1 1-3-15,2-2 0 16,0-1-1-16,1-2-2 0,2-2-3 0,2-5-3 16,-1-1-10-16,1-4-37 0,1-5-46 15,0-11-97-15</inkml:trace>
  <inkml:trace contextRef="#ctx0" brushRef="#br0" timeOffset="20867.89">23303 13162 440 0,'0'0'-2'0,"0"0"3"0,0 0-1 15,100-11-6-15,-54 11-7 0,12 4-24 16,4 4-64-16,3-2-113 0</inkml:trace>
  <inkml:trace contextRef="#ctx0" brushRef="#br0" timeOffset="21889.07">24811 13791 387 0,'0'0'27'0,"0"0"-3"15,0 0-3-15,0 0-2 0,22-84-2 16,-6 50-2-16,1-4-1 0,4-4-2 16,-1-4-1-16,-1-3-2 0,2-1-3 15,-1 0-1-15,-1-1-1 0,2-2-2 0,-3-2-4 16,-2-2 2-16,0-4-2 0,-4-2 1 16,-2 1 2-16,-2 2-1 0,-2 3 1 15,-3 6-2-15,0 7 2 0,-1 7-1 16,-2 7 1-16,0 9-1 0,0 3 0 15,0 7 0-15,-2 0 0 0,-1 2 0 0,2 5 1 16,-1-1 0-16,2 5-1 0,-1-2-3 16,1 2-4-16,-2-1-3 0,1 1 0 15,-6 0 3-15,-5 0 0 16,-2 5 6-16,-10 5-2 0,1 5 2 0,-2 0-1 16,-4 5 0-16,-3 2 2 0,-2 2 0 15,-3 0-1-15,-1 3 1 0,-2 1-1 16,1-2 1-16,3-1 0 0,2-2 0 15,4-3 0-15,5-5 0 0,9-6 0 16,5-3 0-16,8-3 1 0,3-3 2 16,-1 0 1-16,1 0-1 0,0 0-1 15,11-11-1-15,14-7-2 0,10-8-2 0,6-2 3 16,4-2-4-16,3-1 3 16,0 2 0-16,-1 0 1 0,-3 4 1 0,-3 0 1 15,-4 4 1-15,-6 4 0 0,-11 6-1 16,-8 6-2-16,-6 3-3 0,-1 2-1 15,2 2-2-15,4 11 2 0,-1 10 2 16,-4 9 0-16,-4 12-4 0,-2 10-3 16,0 10-15-16,-5 3-36 0,-3 4-52 0,-4-2-114 15</inkml:trace>
  <inkml:trace contextRef="#ctx0" brushRef="#br0" timeOffset="22488.41">24872 12761 336 0,'0'0'37'0,"0"0"-5"0,0 0-12 16,0 0-12-16,0 0-11 0,0 0-6 15,0 0 1-15,0 0 7 0,0 0 1 16,0 0 0-16,68 83-1 0,-35-41-2 15,5 1 0-15,5 3-4 0,-2-3-15 16,-1-1-42-16,-1-6-140 0</inkml:trace>
  <inkml:trace contextRef="#ctx0" brushRef="#br0" timeOffset="23654.88">24907 12758 198 0,'0'0'37'0,"0"0"0"0,0 0-1 15,0 0-1-15,0 0 0 16,0 0-3-16,0 0-5 0,0 0-6 16,0 0-6-16,-19-33-4 0,19 33-3 15,0-2-2-15,-1 1-3 0,1-1-4 0,-2 0-4 16,2 2-2-16,0-1 0 0,0 1 2 16,0 0 1-16,4 11 3 0,8 5-1 15,4 9 2-15,4 0 0 0,1 3 0 16,2-1 1-16,0 0-1 0,0-1 1 15,-4-3 0-15,-1-4-1 0,-6-5 1 0,-1-3-1 16,-5-4 2-16,-3-4-2 0,0 2 0 16,-1-2 1-16,-1 0-2 0,3 5-2 15,1-1-1-15,-4-4-16 16,5 8-48-16,-3-5-150 0</inkml:trace>
  <inkml:trace contextRef="#ctx0" brushRef="#br0" timeOffset="28010.24">19938 4991 3 0,'0'0'15'0,"0"0"3"15,0 0 0-15,0 0 1 0,0 0 0 16,0 0-3-16,0 0 0 0,0 0-4 15,0 0-1-15,0 0-3 0,-6-8-1 16,5 8 1-16,1-1-2 0,-2 1-1 0,2-2-3 16,-1 2-1-16,1-2 1 0,-2 2-2 15,1-1 0-15,0 1 1 16,-1-2-1-16,1 2 0 0,-1-1 1 16,1 1-1-16,-1-1 1 0,1 1 2 0,-1 0-1 15,1-2 0-15,-2 2 2 0,2 0-1 16,-1-1 2-16,1 1 0 0,-1 0-3 15,1-2 1-15,0 2-1 0,1 0-2 16,-2 0 1-16,1-2 0 0,1 2 1 16,-2 0-1-16,2 0 0 0,-1-1 0 0,1 1 0 15,-2 0 0-15,1 0 1 0,1 0-1 16,-2 0 1-16,2 0 3 0,-1-2 1 16,1 2 4-16,-2 0 2 0,2 0 1 15,-1 0 1-15,1-1 1 0,0 1-2 16,0 0 0-16,0 0-3 0,-2 0-2 15,2 0-1-15,0-2-3 0,0 2-2 16,0 0-2-16,0 0 1 0,0 0-1 16,0 0 0-16,0 0 1 0,0 0 1 15,0 0-2-15,0-1 1 0,0 1-1 0,0 0 2 16,0-2-1-16,0 2 1 0,0-2 2 16,9-3-1-16,4-3 0 0,6-1 0 15,0 1-1-15,-8 2 1 0,3 0-1 16,0 0-1-16,-5 2 0 0,5-4 1 15,-7 5 0-15,-4 0 0 0,4-2-1 0,-2 4 1 16,-1-2-1-16,6-2 1 0,-6 4-1 16,5-5 1-16,7-1-1 0,-3 0 0 15,9-4 0-15,-3 2 0 16,4-1 1-16,1 0-2 0,1 2 2 0,1-2-1 16,-3 1 0-16,2 2-1 0,-2-1 1 15,-7 3-1-15,0 1 0 0,-5 2 0 16,2 0-1-16,3-3 1 0,-5 2 0 15,6-2 2-15,-2 1 0 0,1-1 0 16,6-2-2-16,-2-1 1 0,1 0 1 16,0-1-1-16,1 0 2 0,1 0-1 15,5-3 1-15,1 0 1 0,1-1-2 16,-1 3 0-16,-2 0 0 0,-2 0-2 16,-2 3 0-16,-4 1 1 0,1-2-1 0,3 2 0 15,-1-3 0-15,4 1 1 0,3-1-2 16,1 0 1-16,3-1 0 0,1 0 0 15,1 0 1-15,0-2-4 0,-1-1 3 16,-1 1-2-16,-1 2 2 0,-2-3 0 16,2 4 0-16,-2 0 0 0,1 2 0 0,-2 0 1 15,-5 0-1-15,1 1 0 0,-2-1 1 16,-1-1 0-16,-2-1-1 0,3-1 2 16,2 2-2-16,1-3 0 15,2 0-1-15,3 1 1 0,4-3-1 0,2 1 3 16,4 0-2-16,2-1 2 0,1-1-2 15,-1 0-2-15,-1 2 2 0,-3 0 0 16,-1 0 2-16,-1 1-2 0,-5 2 0 16,-2 0 1-16,-4 0-1 0,-2 0 0 15,-1-2 1-15,1 2 0 0,2-3 0 0,3-1 0 16,4 1 1-16,5-1-2 0,5-2 0 16,5 0 0-16,1-2 0 0,2 0 1 15,-2 2-1-15,-1 0 3 16,-2 1-3-16,-4 2 1 0,-3 1-1 0,-3 1-1 15,-8 0 2-15,-1 3 0 0,-2-1-1 0,-2 1 0 16,0-2 0-16,0 0 1 0,6-2 0 16,4-1 1-16,5-2-1 0,1-1-4 15,3-2 4-15,1 1-3 0,-2 1 2 16,-1 1 0-16,1 0 0 0,-4 2 0 16,1 1 0-16,0 2 0 0,-5 0 0 15,0 0 0-15,-4-2 0 0,-3 3 0 16,0-4 0-16,-1 2 1 0,2-2 0 15,2 0 0-15,3-1-1 0,4-2 0 16,3 2 0-16,0-2 0 0,3-1 0 16,-3 3 0-16,-1-1 0 0,-3 2 0 0,-4 1-1 15,2 2 2-15,-2 0-1 16,-4 0 0-16,2 0 0 0,-3 0 1 16,-3-1-1-16,0 2 0 0,-4-3 0 0,1 2 2 15,1 0-1-15,-1-1-2 0,3 2 2 16,3-3-1-16,4-1 0 0,2 0 1 15,3 0-1-15,0-1 0 0,0 3 0 16,-2-1 1-16,-1 2 0 0,-3 0-1 16,-3 0 1-16,-2 0-1 0,-1 1 0 0,-1-1 0 15,4 0 0-15,0 0 1 0,3 0-1 16,3-4 0-16,2 3 0 0,1-2 0 16,2 0 0-16,1-1 0 0,0 0 0 15,3 1-3-15,-1 0 3 0,-3-1-5 16,0 3 5-16,-6-1 0 0,-2 2 0 0,-4 2 0 15,-5 0 0-15,-1 0 0 16,0 1 3-16,-2-2-3 0,2-1 1 16,2 0-1-16,3-4-1 0,5 2 1 15,4-5-1-15,4 3 2 0,1-2-1 0,-2-1 1 16,-1 2 0-16,-2 1-1 0,-4 1 0 16,-3 0 0-16,-3 1-1 0,-8 2 1 15,-1 3-1-15,-5 1 1 0,0-1 1 16,6-4 0-16,2-3 0 0,7-3 1 15,2-1-2-15,4 0 1 0,4 1 0 0,0 0-1 16,4 0-1-16,2 0 0 0,-1 3 1 16,1 1 0-16,-3 1 1 0,-1 2-1 15,-4 0 0-15,-6 1 0 0,-6 4-1 16,-2 0 0-16,-8 0 0 0,0 1 0 16,3 0-1-16,-3-1 1 0,7-1 1 15,1-1-2-15,8-1 1 0,1-1 1 16,2-1 0-16,4-1-1 0,2 2 1 15,0-2-1-15,0 0 1 0,-2-1 1 16,-4 0-7-16,-3 1 7 0,-7 2-9 0,-3 3 8 16,-7 0 0-16,0 1 0 0,0 0 0 15,-4 3 1-15,4-4-2 0,-1 2 1 16,5-2 1-16,5 0-1 16,3-2-1-16,-1 1 1 0,3 0-2 0,3 0-9 15,0-1 9-15,-1-1-8 0,0 0 10 16,-2 2 1-16,-6 1-1 0,-3 1 0 15,-5 3 0-15,-3-1 0 0,-2 1 0 16,-4 1 0-16,0-2 0 0,0 2-1 16,1 0-1-16,1 0 1 0,-1-1 0 0,5 1 1 15,0-2-2-15,-1 0 2 0,6 1 2 16,-5 1-2-16,4-2 0 0,3 1 0 16,-9 0 0-16,2 1 1 0,-6 0 1 15,0-2 3-15,0 2 0 0,1 0 3 16,1-1 1-16,-1 1-1 0,1 0-3 15,-1-2-4-15,1 2-1 0,-1-2-1 16,1 2 1-16,-1-1-1 0,1 1-4 16,0-2-10-16,0 2-24 0,-1-1-43 15,1 1-73-15</inkml:trace>
  <inkml:trace contextRef="#ctx0" brushRef="#br0" timeOffset="29732.48">26525 2587 3 0,'0'0'7'0,"0"0"3"16,0 0 8-16,0 0 4 0,0 0 5 15,0 0-2-15,0 0-4 0,0 0-7 0,0 0-10 16,0 0-4-16,-15-7-4 0,14 7-4 16,-1-2 2-16,2 2 2 0,-1-1 4 15,1-2 3-15,10-1 3 0,12-3 0 16,11-1 1-16,8-3-9 0,8-1 5 15,2-2-6-15,3-1 5 0,4 0 3 0,0-4 5 16,1 1 1-16,-2-2 7 0,-6 2 2 16,-4 1 3-16,-9 1-1 15,-9 2 5-15,-8 0 1 0,-8 6 0 16,-4-4-4-16,-2 5-8 0,-4-1-7 0,1 0-1 16,-2 3-2-16,-1 2-1 0,-1 3-3 15,0-6-2-15,2 1 0 0,-2 1-5 16,1-1-5-16,-1 5-7 0,0-1-9 15,0 1-10-15,2 0-9 0,-1 0-14 16,2 1-23-16</inkml:trace>
  <inkml:trace contextRef="#ctx0" brushRef="#br0" timeOffset="33204.04">20858 5103 1 0,'0'0'5'0,"0"0"0"0,0 0 0 16,92-35-3-16,-61 23 2 0,1 1-3 15,-1-1-1-15,1 2 1 0,-1 0-1 16,-2 1 0-16,-2 0 0 0,-3 0 1 15,1-2-2-15,-1 2 2 0,0-1 2 0,-1-1 2 16,-2 1 1-16,1-2 3 0,0-1-1 16,0 1-2-16,2 0-4 15,0 0 1-15,2 1-2 0,1 1 0 16,3 0-2-16,2 0 1 0,1-1 0 0,2 2-1 16,0 0 1-16,-6 1 0 0,-2 3-1 15,-8 0-3-15,-9 1-7 0,-3 4-12 16,-7 0-5-16</inkml:trace>
  <inkml:trace contextRef="#ctx0" brushRef="#br0" timeOffset="34943.01">20201 5405 0 0,'0'0'1'0,"0"0"2"0,93-45-1 15,-61 31 1-15,-2 2-1 0,0-1 3 16,-2 1-1-16,-1 1 2 0,1-1 1 15,-3 2-5-15,0 0 1 0,1-2 0 16,3 1 1-16,3-3 2 0,3-3 6 0,3 1-6 16,0-3 1-16,0 3-3 0,0 2-3 15,-2 1-1-15,3 0-1 16,-2 1 1-16,1 2-4 0,-2-1 3 16,-1 0 1-16,-3 1-1 0,-2-1 1 0,-1 0 0 15,-1 1-1-15,-4-1 1 0,2 0 0 16,0-1 0-16,3-1 1 0,4-4-1 15,2 1 0-15,0-3-1 0,2 1 1 16,0-2 0-16,1 0 2 0,2 1-2 16,-1 1 1-16,-2-1-1 0,1 3-1 0,-4 2 1 15,-3 2 1-15,-5-1 1 0,-3 5 0 16,0-3 2-16,-1 0 1 0,0 1 1 16,1-1 2-16,4-1-3 0,2-2 0 15,4 1 1-15,4-4 1 0,1 0 0 16,0 2-1-16,1 0 0 0,-3 0-3 15,-1 2-3-15,-1 1 1 0,-3 2-2 16,0-1 2-16,-2 2-1 0,-1 0 0 16,0 1 0-16,-2 0 0 0,-2 1 1 15,2-2-2-15,0 1 1 0,-1-1 0 0,6 0 1 16,0-3-1-16,5 0 0 0,3-1 0 16,2 0 0-16,4-1 0 0,-3 1 0 15,-2-1 0-15,-3 2-1 0,-2 1-3 16,-3 1 2-16,-1 2-2 0,-7 0 2 15,1 2 2-15,-2 0-1 0,-1 2 1 0,-3-2 0 16,2-2-1-16,2 1 2 0,2-3-1 16,0 0 2-16,5-2-1 0,5-3 1 15,3-1-1-15,2 0 0 16,0 1-1-16,0 1 0 0,-2 0-1 0,-3 3 0 16,-3 2-2-16,-3 2 1 0,-3 0-2 15,-2 2 2-15,-3-2 1 0,0 3 0 16,1 0 1-16,-2-3 0 0,2 1 1 15,2 0-1-15,2-3 0 0,3 2 1 16,3-4-1-16,4 2 2 0,3-2-2 16,1 0 0-16,1 1 0 0,0-1-3 0,-2 2-1 15,-3 0 2-15,-3 0 1 0,-4 2-1 16,-3 0 2-16,-3 1 2 16,-1 0-2-16,-3 0 0 0,4 0 0 0,0-2 0 15,5 2 1-15,2-1 0 0,5-2 0 16,2 1-4-16,4-2 4 0,2 0-4 15,-1 1 3-15,1 0 2 0,-4 2-4 16,-2-1-1-16,-3 2-2 0,-3 1-1 16,-4 1 0-16,-4-1 0 0,-2 1 5 0,-1-1 0 15,-1-1 1-15,-2 2 2 0,3-3-2 16,2 0 1-16,3 1-1 0,4-2 2 16,6-1-2-16,2 1 0 0,3-1 0 15,2 0-2-15,3 0 1 0,-3 0-1 16,1 0-1-16,-4 0 1 0,0-1 0 15,-2 3 2-15,0-1 0 0,-4 1 1 16,-1-1-1-16,-2 1 0 0,1-1 0 16,-1-1-1-16,3 0 1 0,4 0 1 15,3-2-1-15,5-1 0 0,0 2-1 0,2-3 1 16,-1 1 0-16,-2 2 0 0,-3 0 0 16,-4 1 1-16,-2 2-1 0,0-1 0 15,-2 2 0-15,0 0-1 0,-4 0 0 16,4 0-4-16,-2 1 1 0,-2 1-1 15,4-3 2-15,2 2 0 0,1-3 2 0,3-1 0 16,4-1 1-16,-1 2-1 0,2 0 1 16,-3-1 2-16,-1 1-2 0,-4 3 1 15,-1-2-1-15,-4 1 0 16,1 0 0-16,-3 0 3 0,0 1-3 0,-2 3 0 16,1-1 0-16,-2-1 0 0,1 0 0 15,2 1 0-15,2-2-1 0,0 1 1 16,4-3-2-16,3 2 2 0,0-2 0 15,-2 0 0-15,1 1 0 0,-2 0 0 16,-5 0 2-16,-2 1-1 0,-4 0 0 16,1 1 3-16,-2 0-1 0,0-3 2 15,-1 3 0-15,3-1-1 0,2-1 1 0,-1 0 0 16,3 2-1-16,-3-3-1 16,1 1 1-16,-2 0-2 0,0 2 2 0,-7 1-2 15,-2 0 0-15,-3 0 0 0,-1 1 0 16,-1 1-3-16,-6-1 10 0,0 2 11 15,-5 0 15-15,0-2 9 0,0 2-8 16,2 0-12-16,-1-1-12 0,1 1-10 16,-1 0-1-16,4-3-2 0,-1 0-1 0,2 2 0 15,-2-1 1-15,-1-1 0 0,0 1 0 16,0-1 1-16,1 2 0 0,-4 1 1 16,0-2 0-16,0 2-2 0,0-1-11 15,2-1-29-15,-2 2-73 0</inkml:trace>
  <inkml:trace contextRef="#ctx0" brushRef="#br0" timeOffset="36003.96">26577 2463 162 0,'0'0'20'16,"0"0"1"-16,0 0 2 0,0 0 0 15,0 0-4-15,0 0-1 0,0 0-5 16,0 0-2-16,0 0-1 0,10-36 0 15,2 25-3-15,4-2 2 0,7-4 1 0,10-6-1 16,12-6 2-16,13-9 4 0,15-9 5 16,10-7-2-16,14-7 1 15,7-4-5-15,8-1-3 0,2 1-13 16,0 0-4-16,-7 0-2 0,-5 4-1 0,-11 3 13 16,-9 3 1-16,-9 9-2 0,-9 4 0 15,-8 9-1-15,-9 7-1 0,-6 5 0 16,-6 4-1-16,-6 2 1 0,-6 5-1 15,-1 0 0-15,-8 3 0 0,-7 4 1 16,2 0-1-16,-4 1 0 0,-1 1 0 0,0-1 1 16,-4 2 0-16,0-1 1 0,0 1 1 15,3 0-1-15,-3-2 1 16,0 2-1-16,0-1-1 0,-10-4-1 16,-7 1-2-16,-9-2 2 0,-3 1 0 0,-3 0 0 15,-4-1 0-15,-3 0 0 0,-5-3 0 16,-3 1 0-16,-3 0 0 0,0-2 0 15,3 3 2-15,7 2 0 0,15 0 0 16,10 4-1-16,10 1-2 0,5 0-3 16,-1-1-2-16,1 1-1 0,0 0 2 0,0 0 2 15,3-2 3-15,18 1 2 0,15-1 0 16,16 1 0-16,11 1-2 0,3 0 0 16,4 0 0-16,-1 0-1 0,2 3 2 15,-6 1-1-15,-6 0-2 0,-8 6 0 16,-8 0-1-16,-10 6-2 0,-11 2 1 15,-9 6 2-15,-11 5-1 0,-5 7 2 16,-22 11 0-16,-12 8-5 0,-14 7-15 16,-8 6-64-16,-5 2-136 0</inkml:trace>
  <inkml:trace contextRef="#ctx0" brushRef="#br0" timeOffset="72854.73">26228 2591 85 0,'0'0'21'0,"0"0"1"16,0 0-1-16,0 0 0 0,0 0-1 0,0 0 4 16,0 0 2-16,0 0 2 0,0 0 2 15,-8-8-4-15,8 8-1 0,0-1-3 16,0 1-5-16,0-2-1 0,0 2-1 16,0-2-3-16,0 2 0 0,0-1 1 15,-1 1-1-15,1-1-1 0,0 1-1 16,0-2-2-16,0 2-1 0,0-1-1 15,0 1-2-15,-2-2-1 0,2 2 0 16,0-1 0-16,0 1-3 0,0-2 1 16,0 2-2-16,0-1-2 0,0 1 1 0,0-2-3 15,0 2-1-15,0 0 3 0,0 0 1 16,0 0 2-16,2 0 2 0,9 0-3 16,-1 2 1-16,3 2 0 0,-3-1-1 15,-6-1 2-15,5 0-1 0,-4 0 1 16,0 0-1-16,-1-1 7 0,-4-1-5 0,0 0 7 15,0 0-7-15,2 2-4 0,-1-2 6 16,1 2 3-16,-2-2 1 16,1 0-2-16,-1 1-1 0,0-1-9 15,-6-1 4-15,-2-6 0 0,-4 0 2 0,-1-1-2 16,-1 0-10-16,1-1 12 0,0 2-11 16,6 2 12-16,2 2 0 0,-4-2 1 15,7 4-1-15,-4 0 1 0,3-1-2 16,3 2-2-16,-1-1-2 0,1 1-2 15,0 0 12-15,-2 0-14 0,2 0 2 0,0 0 2 16,0 0-11-16,0 0 13 16,13 0 12-16,2 7-12 0,5 2 11 15,-3 2-11-15,3-2 1 0,-1 2 7 16,0-1-8-16,-2 1 4 0,-3-4-4 0,-2 1 0 16,-4-4-1-16,-4-2 1 0,3 3-1 15,-4-4 2-15,0 1 0 0,3 1 3 16,-6-3 1-16,0 0 1 0,0 0 1 15,1 0 0-15,-1 1-3 0,0-1 0 16,0 0-2-16,0 0-7 0,-7-9 6 0,-5-4-7 16,-3-4 6-16,-1 2 0 0,-1 0-13 15,0 1 12-15,3 3-10 0,2 4 11 16,5 2 0-16,3 2 0 0,-6-2-1 16,5 4 1-16,1-2-1 0,1 2-2 15,3 1 2-15,-1-2-4 0,1 2-3 16,0 0-1-16,-2 0 1 0,2 0 3 15,0 0 3-15,6 7 1 0,6 6 12 16,3 0-11-16,0 1 10 0,1-2-9 16,-4-3-2-16,-1 0 9 0,-4-2-9 0,-4-5 7 15,2 1-4-15,-5-3-2 0,0 0 1 16,0 0 4-16,1 2-1 0,0-2 3 16,1 0 1-16,-1 1-8 0,-1-1 4 15,0-1-8-15,0-10 5 0,-8-4-2 16,-3-3-10-16,-1 1 10 0,3 7-11 15,-2 0 12-15,5 4-1 0,1 4 1 0,2-2-2 16,3 4 1-16,-1-1-1 16,1 1-3-16,-2 0-4 0,1-2 0 15,-1 2 1-15,2 0 2 0,0 0 3 0,0 2 2 16,2 10 12-16,5 3-11 0,6 3 11 16,-4-6-11-16,0 1-1 0,-4-6 7 15,-1-4-8-15,1 5 8 0,-2-5-6 16,0 0 1-16,0 0 3 0,-3-3 0 15,0 0 2-15,0 0 2 0,0 0-1 16,1 1-8-16,-1-1 4 0,0 0-7 16,0-4 4-16,-6-5-1 0,2 1 2 15,-2-1-2-15,-1 1-11 0,4 5 12 16,0 1-13-16,3 2 12 0,-1-2 10 0,1 2-13 16,-2 0 9-16,1 0-10 0,-1 0-2 15,2 0 4-15,-1 0 0 0,1 0 2 16,0 6 0-16,0 5 5 0,0-1-5 15,0-5 5-15,0 1-5 0,0-6 1 16,0 0 1-16,0 0-1 0,0 1 1 0,1 1 1 16,1-1 1-16,-1 1 0 0,-1-1 3 15,2-1 0-15,-2 2 3 0,0-2-1 16,0 0-1-16,0 2-4 0,0-2-1 16,0 0-2-16,0 0 0 0,0 0-2 15,-2 0 1-15,1 0-2 0,-1 0 0 16,1 0-1-16,-1 0 0 0,1 0-3 15,-1 1-10-15,-1 5-29 0,2-2-57 16,1 7-141-16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3T09:46:19.6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3556 2814 279 0,'0'0'57'16,"0"0"-2"-16,0 0-5 0,0 0-15 15,0 0-14-15,0 0-11 0,0 0-7 16,-2-91 0-16,28 44-4 0,9-14-4 16,14-10 5-16,9-13-2 0,10-8 10 15,11-7-1-15,8-3 1 0,10 5-16 16,1 5 1-16,2 8-2 0,-3 7 0 16,-6 8 15-16,-10 9-4 0,-13 6 2 15,-12 9 0-15,-9 5-2 0,-10 8 0 16,-4 7-1-16,-4 3 0 0,-5 4 0 0,-4 5 1 15,-7 2 0-15,-5 5-1 0,-3 4-1 16,-2-1 1-16,1 2-1 16,-1-2 0-16,0 2-1 0,-3 1 1 0,0-2 0 15,0 2 0-15,3 0 1 0,-2-2 3 16,1 2-2-16,-1-1 3 0,2 1-2 16,-3-2-2-16,0-5 0 0,0-7-2 15,-13-6 1-15,0-2 0 0,-6-1 1 16,-2 3-1-16,-3 4 0 0,-2 3-1 0,2 3 0 15,1 2 1-15,5 4 0 0,4-1 1 16,5 3-1-16,5 1-1 0,-1-1-1 16,5 2-4-16,-1-1-2 0,1 1-5 15,0 0 1-15,0 0 3 0,7 0 4 16,12 3 6-16,10 3 3 0,16-1-1 16,7-3-2-16,6 0 2 0,4-2-1 15,6 3-1-15,-5 2 1 0,-6 2-2 16,-8 3 0-16,-6 1-3 0,-8 3 1 15,-10 1-1-15,-11-4 0 0,-5 3 4 0,-9 2 1 16,-6 6 1-16,-17 8-1 0,-10 6-6 16,-17 7-13-16,-12 10-55 0,-11 3-71 15,-4 1-94-15</inkml:trace>
  <inkml:trace contextRef="#ctx0" brushRef="#br0" timeOffset="1107.49">6844 483 360 0,'0'0'4'15,"0"0"-3"-15,0 0-3 0,0 0-3 16,0 0 2-16,0 0-2 0,0 0 3 16,0 0 2-16,0 0 0 0,0 0 0 15,7 52-2-15,2-25 0 0,-5 0 0 16,5 0 0-16,-5 1-1 0,3 0 1 0,-4-2 1 16,3 0 1-16,-2-2-1 15,-1-7 2-15,2-1-1 0,-2-6 0 16,-2-6 3-16,-1 2 5 0,0-6 18 0,0 0 13 15,0 0 0-15,0 0-5 0,0 0-15 16,0-13-12-16,-6-10-4 0,-4-6 0 16,3-5-1-16,-3-1 3 0,1-1-1 15,2 0-1-15,-2-2 0 0,2 3 2 16,1 1-1-16,5 10 0 0,-1 1 2 16,2 10-1-16,0 1-2 0,0-6 1 15,0 7 1-15,3-3-4 0,3 2-1 16,0 4 0-16,7-1-2 0,0 2 0 15,4 2 2-15,6-1-1 0,-1 3-1 0,1 3 1 16,0 0-4-16,0 0 2 0,-2 3-2 16,-1 3 2-16,-3 2 0 0,-4-4-1 15,-1 4 1-15,-1 1-1 0,-2-3 1 16,0 3-1-16,-5-1 0 0,-1-4 0 16,-3 6 0-16,0-3 2 0,-4 2 1 15,-11 5 3-15,-5-4-2 0,-9 0 1 0,-3-2-1 16,-3 3-1-16,-2-2-1 0,-1 2-4 15,2 0-11-15,6-2-14 0,6 0-28 16,7-3-22-16,4 0-25 0,6-1-16 16</inkml:trace>
  <inkml:trace contextRef="#ctx0" brushRef="#br0" timeOffset="1532.57">7318 451 300 0,'0'0'21'0,"0"0"-5"16,0 0-1-16,0 0-1 0,0 0-2 15,0 0-3-15,0 0-5 0,0 0-6 0,0 0-5 16,0 0-4-16,6-25 0 16,-6 25 4-16,0 0 3 0,0 0 3 15,0 0-3-15,0 3 2 0,1 11 0 16,2 4-1-16,3 6 2 0,0-1 0 0,5-3-3 15,-2 0 3-15,0-1-2 0,1-2 2 16,-4-3-1-16,1-2 2 0,-3-5 0 16,-1-4 2-16,3 4-1 0,-2-4 2 15,-1 0 3-15,0-1 1 0,-3-2 2 16,4 0-2-16,5-2-1 0,4-9-1 16,2-4-3-16,-4-2 1 0,2 0 1 15,-4-1 0-15,-3 5 4 0,-1-4 5 16,-2 0 8-16,-1 5 1 0,-1-6-4 15,-1 6-1-15,0-2-7 0,0-3 4 0,-3 7-1 16,-4-6-3-16,1 9-4 0,-1-1-4 16,1 2-2-16,2 3-6 0,1 2-1 15,-4-1-8-15,1 2-7 0,-3 0-5 16,-6 3-11-16,3 6-17 0,0 0-15 16,5-3-25-16,4 2-8 0</inkml:trace>
  <inkml:trace contextRef="#ctx0" brushRef="#br0" timeOffset="2144.51">7774 378 404 0,'0'0'25'0,"0"0"-1"0,0 0 3 15,0 0 2-15,0 0-7 0,0 0-8 0,0 0-4 16,0 0-10-16,0 0-3 0,-19-47-4 15,19 47 0-15,0 0-1 0,0 0 3 16,0 0-1-16,0 9 4 0,0 6-1 16,1 3 1-16,5 0 1 0,0 0-1 15,4-1-2-15,-1-2 2 0,-2-3 0 16,0 1-1-16,0-6 0 0,-1 0 3 16,0 0 0-16,0-3 2 0,0 3 3 15,-3-6-1-15,8 1 2 0,-1-2-1 16,7 0 1-16,2-8-1 0,0-4 0 0,-4-2 1 15,-1 0-3-15,-2-1 1 0,0 2 0 16,-4 2-2-16,-1 0 1 0,-1 4 0 16,2-1-2-16,-2 1 2 0,0-1-2 15,0 1-1-15,-3 4 1 0,0-1-1 16,-3 4-2-16,0-1-1 0,0 1-2 16,1 0-2-16,1-2 0 0,-1 2 2 15,2 0 0-15,1 0 1 0,6 0 1 16,1 8-3-16,4 2 2 0,-3 3-2 15,4-1 3-15,-3 2 1 0,1 1 0 0,1 0-1 16,-1 0 3-16,1 0-2 0,-2-1 2 16,-2-5 0-16,-2 0-2 0,-2-4 2 15,-4-2 2-15,1 0 0 0,-4-3 2 16,6 0-1-16,4 0 2 0,5-1-2 16,2-7 0-16,-3-4-1 0,-3-3 0 15,-4-2 2-15,2-2-1 0,-4 6 0 0,-3-4 1 16,-2 1 0-16,0 2 0 0,-2-4-1 15,-6 3 0-15,-1 2 0 16,-4-2-2-16,2 6-1 0,-1 1-3 0,3 4-2 16,4 1-9-16,-6 1-11 0,4 2-17 15,-2 0-9-15,-2 0-12 0,4 8-11 16,1-2-11-16,4 3-16 0</inkml:trace>
  <inkml:trace contextRef="#ctx0" brushRef="#br0" timeOffset="2752.47">8510 367 245 0,'0'0'3'0,"0"0"6"0,0 0 3 0,0 0 4 16,0 0-3-16,0 0-8 15,0 0-5-15,0 0-4 0,0 0 0 16,0 0 1-16,1-14 0 0,8 14 2 0,1 0-2 15,9 0 0-15,1 2 2 0,0 2 0 16,-2 1 0-16,2-2 0 0,-4 0 1 16,0-1 0-16,-5-2 2 0,1 0 0 15,1 0 2-15,-2 0 1 0,-2-2 2 16,1-1 1-16,0-1 1 0,-4-3 2 16,0 2-1-16,-5 1 0 0,1-5 2 15,-2 3 1-15,0-6 0 0,0-3 1 16,-6 6-2-16,0-5-3 0,-5 4-4 15,5 3-4-15,-6-2 1 0,5 5-4 0,-4 1 0 16,2-1 0-16,-3 4-2 0,-7 0 0 16,2 4-1-16,-2 5 1 0,1 0 0 15,6 0 1-15,2 2-2 0,6-2 2 16,1 1-2-16,0 7 1 0,3-2-1 16,0 3 2-16,7-1 1 0,6-2-2 0,0-2 3 15,6-3-1-15,-2-1 2 0,3-1 1 16,-1-2-1-16,-3-3 3 15,1-2-2-15,2-1 2 0,0 0 0 0,8-1 1 16,-4-5-1-16,-5-2 2 0,2-2 0 16,-4-1 0-16,-3-1-1 0,2 0 2 15,-8 4 2-15,3-4 0 0,-4 5 0 16,0-3-1-16,-2 1 1 0,0 4 0 16,2-2 5-16,-3 4 0 0,-2-2-2 15,2 2-6-15,-3 3-2 0,0-1-6 0,0 1-1 16,2 0 0-16,-1 0-3 0,5 0 3 15,1 1-1-15,6 9 1 0,0 3 0 16,3 2 1-16,-1 5-1 0,0 1-5 16,3 0-4-16,-1 1-14 0,5-1-20 15,1-2-34-15,3 0-36 0</inkml:trace>
  <inkml:trace contextRef="#ctx0" brushRef="#br0" timeOffset="3468.81">9548 314 455 0,'0'0'5'0,"0"0"-3"16,0 0-1-16,0 0-1 0,0 0-1 0,0 0-3 16,0 0-3-16,0 0 1 15,0 0 1-15,-4-8 1 0,4 18 1 16,0 6 0-16,4 5-2 0,3-1 3 15,2 0 0-15,-2-2 0 0,5-1 0 0,-3-7 1 16,2 0 2-16,1-5 2 0,2 2 0 16,-1-3 3-16,3-1-3 0,1-3 1 15,2 0-1-15,7-1 1 0,-3-7 1 16,-1-4-2-16,-2 0 2 0,1-2-2 16,-3-1 0-16,-3 1 2 0,1 1-2 0,-8 2 2 15,1 0-1-15,-3 4 0 0,-5 2-1 16,2 2 1-16,-3 3-3 15,0-1-1-15,0 1-3 0,0-2-5 16,0 1-1-16,3-1 0 0,-3 2 0 0,1 0 3 16,4 0 0-16,1 9 2 0,-1 5 0 15,4 6 1-15,-2-4 0 0,-2-2-1 16,2-2 2-16,3-1 1 0,-4-5 2 16,4 3 0-16,-2-4 1 0,-5-4 3 15,6 0 0-15,6-1 0 0,3-1-1 0,7-8 0 16,-5-1-1-16,-1-4-1 15,0-2 1-15,-3 0-1 0,-2-1 0 0,-4 5-1 16,-2-2 2-16,-4 5 0 0,1-3-2 16,-2 1 0-16,-1 5-1 0,-1-4-1 15,-1 5 0-15,0-1-2 0,2 2-1 16,-2 4-2-16,0-2-4 0,0 2-1 16,0 0 2-16,1-2 3 0,-1 2 3 15,0 0 0-15,0 0-1 0,0 2 0 16,0 9 1-16,2 4 1 0,2 4 0 0,3-2 2 15,2-2-2-15,-2 1 2 0,5-4 0 16,-1 0-2-16,1 0 4 0,1 0-2 16,1-1-2-16,-5-4 4 0,-2-1-4 15,0-1 2-15,-4-2 4 0,0 0-3 16,0 0 6-16,-3-3 3 0,0 0 5 0,0 2-4 16,-7 1-1-16,-10 0-4 15,-8 1-3-15,-1-1-2 0,0 0-1 16,0 1 0-16,0 0-3 0,3 2-4 15,8-1-11-15,1-1-20 0,5 0-34 0,5 0-32 16,1-1-35-16</inkml:trace>
  <inkml:trace contextRef="#ctx0" brushRef="#br0" timeOffset="4380.49">10434 396 237 0,'0'0'4'0,"0"0"4"0,0 0 4 0,0 0 1 16,0 0-2-16,0 0-7 0,0 0-2 15,0 0-2-15,0 0 0 0,8-20 0 16,-1 16 1-16,1 4 0 0,4 0 0 16,8 0 2-16,-1 0-2 0,6 0 1 15,-2 0 0-15,-7 2 1 0,3-2 0 0,1 0 1 16,-1 0 1-16,1 0 6 0,-4 0 4 15,1-2 6-15,-1-3-2 0,4-1 0 16,-8 1-5-16,2-2-1 0,-2-1-5 16,-2 2-2-16,0-3 3 0,-4 3 1 15,-3 2 4-15,0 0 3 0,-3-2 0 16,0 0-4-16,0-6-5 0,-3-2-3 16,-3 5-4-16,-4 0 1 0,0 3-4 15,-2 5-2-15,-8 1 0 0,0 0-2 16,-9 3 1-16,3 4 0 0,1 4 1 0,2 0-2 15,3 2 0-15,1 2 0 0,3 0 1 16,3-1-1-16,4-1-1 16,2-1 2-16,4-3-1 0,3 3-1 0,0 6 0 15,10-3 1-15,8 5 2 0,5-6 2 16,7-2 0-16,4-2 1 0,-1 0 0 16,6-5 0-16,-2-2-1 0,3-3 2 15,-1 0 0-15,4 0-4 0,-1-6 2 16,1 1 2-16,2-4-4 0,0 2-2 15,0-1 1-15,-6 1-1 0,-3-1 2 0,-7 0 4 16,-2-2 1-16,-9 4 3 0,-7-3-2 16,0 0 3-16,-6 1-1 0,2 2 1 15,-4 3-2-15,-3-3 2 0,0-3 0 16,-4-2 0-16,-5-1 0 0,-5 5-2 16,-1 1-1-16,-2-1-2 0,0 6 0 0,-2 0-1 15,-6 1 0-15,-4 0-1 0,-1 2 0 16,4 5 1-16,0-1 0 0,1 0-1 15,2 0-1-15,2 3 1 0,3 2-1 16,1 1-2-16,7-3 3 0,1 3-4 16,6 2 2-16,3 1-1 0,0 3 2 15,13 2 2-15,3-2 1 0,6-2 2 16,5-2-1-16,2-3 0 0,6-5 2 16,1-3-2-16,3-3 1 0,3-2 0 15,0-7-2-15,-1-6 0 0,-1-3-3 0,-7-5-2 16,-1-3-4-16,-8-2-2 0,-6-1-1 15,-7-2 3-15,-6 1 6 0,-5-4 4 16,0 1 3-16,-6 0 4 0,-4-2 0 16,1 0-2-16,-1 2 40 0,0 2 1 15,0 5 7-15,1 4-1 0,2 6-35 0,3 7-4 16,2 5-4-16,2 4-4 0,0-2-5 16,0 2-4-16,-1 0 0 15,-1 11-2-15,1 9 4 0,1 9-1 16,0 6 2-16,6 7 0 0,5 3-33 0,1 4-3 15,1 3-3-15,3 1-5 0,-5 1 38 16,2 1-3-16,-7 2 1 16,0-5 1-16,-6 0-6 0,0-4-11 0,-9-2-33 15,-7-3-38-15,-7-1-81 0</inkml:trace>
  <inkml:trace contextRef="#ctx0" brushRef="#br0" timeOffset="4801.35">6494 995 194 0,'0'0'7'0,"-85"-5"14"0,67 5 15 15,11 0-1-15,9-3-2 0,21-4-14 16,23-3-6-16,29-8 2 0,31-4 3 16,31-3 4-16,28-4 2 0,30-3-2 15,28 0 1-15,21 1-1 0,24 1-3 16,12 5-2-16,12 0-4 0,3 4-3 0,-4 1 2 15,-6 2-2-15,-12 1-1 16,-18 2-1-16,-21 0 0 0,-20 3-2 0,-26-2-2 16,-19 3 0-16,-26 1-1 0,-21-1 1 15,-24 2-1-15,-23 1-1 0,-20 3-1 16,-22 1 0-16,-18 3-4 0,-6 1 0 0,-15 0-13 16,-16 1-18-16,-27 8-50 15,-30 8-69-15,-23 6-110 0</inkml:trace>
  <inkml:trace contextRef="#ctx0" brushRef="#br0" timeOffset="5181.63">6867 1694 261 0,'0'0'42'0,"0"0"4"16,0 0-1-16,0 0-6 0,0 0-12 15,9-78-10-15,-9 78-11 0,0-1-7 16,0 1-3-16,3 0-2 0,5 4 3 16,2 13 0-16,5 9 0 0,1 7 2 15,0 10 1-15,1 6 13 0,0 5-2 16,-2 5 1-16,-1 7-3 0,-1 2-13 16,-4 3-6-16,2 2-13 0,-5-5-24 15,-3-2-26-15,-3-10-38 0,0-6-65 0</inkml:trace>
  <inkml:trace contextRef="#ctx0" brushRef="#br0" timeOffset="5845.83">6908 1732 382 0,'0'0'5'16,"0"0"-4"-16,0 0-2 0,0 0 0 0,0 0-1 15,0 0 1-15,85-73 1 0,-52 73 0 16,-1 0-1-16,4 6 0 0,-4 6 0 16,0 2-1-16,-3 0-1 0,-3 1 0 15,-5 0 1-15,-9-3-3 0,-2-6 3 16,-6-1-1-16,-4-5 6 0,0 5 2 16,-4 6 3-16,-13 4 2 0,-9 4-5 0,-9-3 0 15,-1-1 10-15,-5-1-14 16,5 0 11-16,3-2-4 0,8-2-18 15,8-2-5-15,5 0-28 0,5-2-12 0,7 0-1 16,3 3 11-16,16-4 10 0,10-2 7 16,7-3 3-16,10-2 2 0,2-9 7 15,7-3-1-15,-3-2 4 0,-3-2 7 16,-3-5 4-16,-7 0 18 0,-5-1 6 16,-8-3 16-16,-5 1 6 0,-6-1 9 0,-4-1 3 15,-6 3-8-15,-4-1-5 0,-1 8-10 16,0-1-7-16,0 1-9 15,-4 7-6-15,-3-5-6 0,2 6-4 16,1 6-2-16,1 1-3 0,3 3-2 0,-4 0-1 16,-4 3 0-16,-3 11 0 0,2 4 3 15,5 5-1-15,4 2 2 0,0 3 1 16,6 2 0-16,5 2 1 0,5-3 1 16,0 0 0-16,3-3-1 0,-2-4 15 15,1-2-17-15,-1-4 16 0,-7-5-1 16,-3-3-13-16,2-3 2 0,-5-4 3 0,-1 1-11 15,0 0 14-15,3-2-2 0,3-5-14 16,5-9 12-16,1-4-16 16,-1-2 15-16,-4-2 1 0,2 0-1 0,-2-3 1 15,-3 1-2-15,-3-2 3 0,-2 1-1 16,-2-1 0-16,0 0 1 0,-6 3-3 16,-1 2 0-16,-6 3-2 0,-2 4-4 15,-3 6-1-15,-3 5-5 0,-5 3-8 16,3 7-6-16,3 8-4 0,2 5-20 0,3 4-7 15,4 2-12-15,7-7-8 0,4 4-9 16</inkml:trace>
  <inkml:trace contextRef="#ctx0" brushRef="#br0" timeOffset="6378.4">7934 1549 301 0,'0'0'33'0,"0"0"0"0,0 0-1 0,0 0-2 16,0 0-16-16,0 0-4 0,0 0-8 16,0 0-7-16,0 0-2 0,3-28-2 15,-3 28 0-15,0 0 3 0,-3 0 2 16,3 12 2-16,0 7 2 0,0 7-1 16,6 0 0-16,3 1 0 0,1-2-1 0,4-4 1 15,1-3 1-15,-1-3 1 0,-1-4 3 16,0-4-1-16,-4-2 2 0,-5-3 0 15,5-2 2-15,-1 0 1 0,3 0-1 16,3-7-1-16,-2-1 0 0,2-7-2 16,-1-1 0-16,-3 0-1 0,-1-3-3 15,1-1 1-15,-1 1 0 0,0 0 2 16,-2 1-3-16,0 4 1 0,-1 1-2 16,-2 4-1-16,-4 4 1 0,3 1-1 15,-3 4-1-15,0-2-4 0,0 2-1 16,3 0-1-16,-2 0 3 0,4 0 2 0,2 10 0 15,0 6 4-15,5 5 0 16,-1 0-2-16,4 1 2 0,-1-1 0 16,1-3-2-16,2-1 4 0,-1-3-2 0,-3-5 2 15,0-3-1-15,-4-2 1 0,-5-2 2 0,7-1 1 16,-6-1 1-16,4 0-1 16,5-5 1-16,-5-8-2 0,2-4 1 15,-1-2-2-15,-4-4 0 0,-3 0 1 16,0-2-2-16,-3-1 0 0,0 1-1 0,-6 4-1 15,0 0-2-15,-4 4-1 0,-1 2-5 16,2 6-6-16,-5 1-9 0,5 4-12 16,-3 2-18-16,-5 2-16 0,4 2-17 15,-7 8-6-15</inkml:trace>
  <inkml:trace contextRef="#ctx0" brushRef="#br0" timeOffset="6977.85">8583 1477 105 0,'0'0'15'16,"0"0"2"-16,0 0-3 0,0 0-3 16,0 0-8-16,0 0-3 0,0 0-4 0,0 0 1 15,0 0 5-15,0 0-2 0,18-18 0 16,-1 22 0-16,1 5 0 15,-4-3 1-15,-1 0 3 0,1-1 1 16,-5-2 2-16,8 0 2 0,-2-3 0 0,1 0 4 16,-2-1 1-16,1-6 2 0,-4-2 3 15,0 0-1-15,0 0 2 0,-4-2-2 16,-1-1-4-16,-3 2-5 0,3-5-3 16,-3 4 1-16,-2-3-3 0,-1-4 2 15,0 4-1-15,0-3-2 0,-1 7-2 16,-5 1 2-16,3 0-4 0,0 4-4 15,-3 2 0-15,-5 3-2 0,-4 0 3 16,-3 6-1-16,0 5 1 0,4 3 0 16,1 2 1-16,-2 2 0 0,5 0 0 0,0 2 0 15,4-5 0-15,1 2-1 0,5 1 0 16,0-1 0-16,0 6 2 0,5-4 0 16,7 0 0-16,-2-4 4 0,7-1 1 15,-1-5 2-15,4-2-2 0,2-4 0 16,0-3 0-16,1 0-2 0,-3-7 2 0,2-4-1 15,-5-3 1-15,-1 1 3 0,-1-4-1 16,-3 2 1-16,-3 3 6 0,-3 0 7 16,0 4 9-16,-2-1-1 0,3 1-4 15,-4-2-8-15,3 0-4 0,-2 2 3 16,2 0 1-16,-4 3 1 0,1 3-5 16,-3 2-2-16,0-2-2 0,0 2-5 15,1 0-5-15,-1-2-1 0,2 2-1 16,3 0 1-16,2 6 1 0,5 10 1 15,5 9-4-15,2 7-2 0,1 6-19 0,2 6-23 16,0 5-53-16,-2-1-53 0</inkml:trace>
  <inkml:trace contextRef="#ctx0" brushRef="#br0" timeOffset="7663.85">9541 1534 545 0,'0'0'16'0,"0"0"-5"0,4-83 0 16,2 54 4-16,4 0-2 0,0 0-3 15,5 0-2-15,0 0-5 0,2 3-2 16,1-2-1-16,-2 1-2 0,0 1-9 16,3 0-5-16,-5 0-25 0,2-1-11 15,-1 3-11-15,-5 5-12 0,-2 9 0 16,-5 5 2-16,-3 5 9 0,0-1 15 0,0 1 29 15,2 0 12-15,-2-2 5 0,1 2 3 16,-1 0 6-16,2 0-1 16,-1 0 4-16,-1 5 2 0,3 5 0 0,-3 1-1 15,3 1-1-15,0-1-2 0,0 0 2 0,0 4 3 16,0-6 7-16,2 4 3 16,-2 2-5-16,0-5-3 0,3 5-10 15,-3-6-1-15,0 0-1 0,0 0-1 16,-2-4 1-16,1 0 1 0,-2-5 0 0,0 0 1 15,0 0-1-15,1 1-1 0,-1 0 0 16,0 1 0-16,0-1-1 0,0 1 3 16,4-1 0-16,-4 1 2 0,0-2 3 15,0 1 0-15,0-1 4 0,0 2 2 16,3-2 8-16,-3 2 6 0,0-2 0 16,0 1-2-16,0-1-9 0,1 0-6 15,-1 2-5-15,0-2-3 0,0 0 0 16,0 0-2-16,0 0 0 0,0 0 0 15,0 0 0-15,0 0 0 0,0 0-1 0,0 0 2 16,0 0-3-16,0 0 2 0,0 0 1 16,0 0 0-16,0-2 1 0,0 2-1 15,0 0 0-15,0 0-2 0,0 0-1 16,0 0-2-16,0 0-1 0,0 0-1 16,0 0-1-16,0 0 1 0,0 0 0 0,0 3 1 15,2 9 1-15,1 7 0 0,0-1 0 16,0 6-1-16,0-7 0 0,-2 1 2 15,-1-6-1-15,0 1 1 0,0 1 0 16,0-8 2-16,0 6 1 0,0-7 1 16,0 4 2-16,-4-1-1 0,-4-2 0 15,-6 0-1-15,-2-3-5 0,2 0 1 16,-4-1-9-16,-2-2-8 0,8 0-17 16,-6 0-21-16,6 0-36 0,8-2-46 15</inkml:trace>
  <inkml:trace contextRef="#ctx0" brushRef="#br0" timeOffset="8294.44">10053 1138 402 0,'0'0'10'0,"0"0"7"16,0 0 3-16,0 0 4 15,0 0-2-15,0 0-10 0,0 0-7 16,0 0-7-16,0 0-7 0,0 0 1 0,0-4 3 15,1 14 3-15,5 8 4 0,1 9-1 16,-1 4-1-16,3-2-2 0,1-2 1 16,-2-2-1-16,0-6 2 0,-1-4 0 15,0-4 0-15,-1-4 3 0,-3-3-2 16,3 0 2-16,-2-2 1 0,-1-1 1 16,8-1-1-16,1 0-1 0,7-7 1 15,3-5-1-15,1-5-1 0,-2-1 0 16,-1-4 0-16,-1 0 0 0,0-3 1 15,-3 3-3-15,-2-1 1 0,-5 6 1 0,0 4-2 16,-5 3 2-16,0 6 3 0,-1 1-2 16,-3 3 0-16,0-2-1 0,0 2-3 15,2-1-2-15,-2-1-3 0,1 2 2 16,-1-1-1-16,2 1 4 0,1 0 1 16,-2 13 0-16,6 5-1 0,1 7-1 0,0-1 0 15,1 1 0-15,0-3 2 0,2 1-1 16,-1-3 1-16,2-3-1 0,2-2 0 15,-5-7 1-15,7 0-1 0,-2-5 1 16,2-3-1-16,6 0 1 0,1-9 0 16,-1-6-1-16,-2-5 0 0,0-4-1 15,-3-5 1-15,-3-3 0 0,-3-5 1 16,-1-6 1-16,-4 2-1 0,1 0 0 16,-2 5 4-16,-2 2 0 0,-3 13 1 15,2 7 4-15,-2 8-1 0,0 6-2 0,0-2-1 16,0 2-4-16,0-1-4 15,0 0-3-15,0 1 0 0,0 0 1 16,0 18 5-16,2 12 0 0,-2 19 1 16,0 8 0-16,0 9-1 0,0 4-1 0,0-2 0 15,-6-1-1-15,0-4 0 0,2 3-3 16,0-4 0-16,2-2-3 0,1-3-9 16,1-7-27-16,0-9-23 0,4-8-47 15,2-10-30-15</inkml:trace>
  <inkml:trace contextRef="#ctx0" brushRef="#br0" timeOffset="8594.49">10653 1045 383 0,'0'0'32'0,"0"0"-5"15,0 0-7-15,0 0-6 0,0 0-9 16,0 0-2-16,0 0-4 0,0 0 0 15,0 0 1-15,71-65-2 0,-42 65 1 0,1 11 0 16,-1 3 0-16,1 4 0 0,-1 1 0 16,-3 3-1-16,0-1 2 0,-5-1 2 15,-1-2-2-15,-10-6-2 0,1 0 2 16,-5-4 2-16,-6-1 1 0,0 4 1 16,-14-2 1-16,-8 3-3 0,-7-1-1 0,-6 0-1 15,-2-1-1-15,4 2-2 16,1 1-6-16,0-1-8 0,10 0-18 0,-1 0-18 15,9 2-28-15,2-2-16 0,11 1-10 16</inkml:trace>
  <inkml:trace contextRef="#ctx0" brushRef="#br0" timeOffset="8812.27">11030 1049 381 0,'0'0'40'0,"0"0"-2"15,0 0-2-15,0 0-8 0,0 0-7 16,0 0-9-16,0 0-7 0,0 0-8 16,0 0-1-16,0 0-2 0,13-35 1 15,-4 58 4-15,1 13 1 0,1 10 0 0,1 6-1 16,-3 5-1-16,1 0-1 0,-4 3-3 16,-5-1 4-16,-1 0-9 15,0-1-8-15,-4-2-17 0,-6-5-21 16,3-5-45-16,-1-7-33 0</inkml:trace>
  <inkml:trace contextRef="#ctx0" brushRef="#br0" timeOffset="9109.6">11059 1050 383 0,'0'0'3'0,"0"0"-1"0,0 0 4 15,0 0 2-15,0 0-3 0,0 0 1 0,0 0-3 16,93-67-2-16,-63 67 1 0,-1 11-1 16,3 1-1-16,-3 5-3 0,-3 1 5 15,-3 2-5-15,-7-2 1 0,-2-1 2 16,-7-4-1-16,-2-5 1 0,-4 2 2 16,-1 1 6-16,-4 7 2 0,-12 5 0 0,-6-4-1 15,-5-3-5-15,-4-4-2 0,0-1-1 16,0-4-3-16,5 1 0 0,9-4-5 15,7 1-11-15,5-3-16 0,5-2-20 16,-1 0-11-16,1 0 2 0,0 0-4 16,4-5-12-16</inkml:trace>
  <inkml:trace contextRef="#ctx0" brushRef="#br0" timeOffset="9591.84">11460 671 406 0,'0'0'42'0,"0"0"-10"15,0 0-5-15,0 0-14 0,0 0-8 16,0 0-11-16,0 0-2 0,0 0 0 16,0 0 0-16,0 0 6 0,4-6 0 15,-4 33 2-15,2 11 1 0,-2 3 2 16,0 3-1-16,0 4 1 0,0 1-1 16,0 2 0-16,1 0 0 0,2 0 3 15,1 0-2-15,3-5-2 0,-1-2 0 16,3-7-1-16,1-5 1 0,0-6 0 0,3-7 0 15,3-2 2-15,2-3-1 0,0-7 0 16,4-2 0-16,2-4-2 0,1-1 0 16,3-6-2-16,-1-6 0 0,2-4-2 15,-6-3 0-15,0-4-1 0,-4-2 3 16,-2-3 2-16,-5-1 1 0,-3 1 1 0,-2-1-2 16,-3-1 0-16,-4-1-1 15,3 2 0-15,-3 8 2 0,0 1 1 16,0 2 0-16,-3 8 0 0,0-1 1 15,0 2-1-15,2 6-1 0,-3-2-2 0,2 2-1 16,2 3-1-16,-1-1 0 0,1 1 1 16,0 0-1-16,-2 0 0 0,1 0 3 15,-2 7 0-15,0 8 1 0,2 8 1 16,1 3-1-16,0 1 0 0,0 5 1 16,0-1 0-16,1 1-2 0,3-1 1 0,1 0-2 15,-1-3-1-15,2-2 0 0,-2-2-2 16,2-7-2-16,-2-2-12 0,-1-4-16 15,0 0-33-15,0-1-36 0,-1-5-53 16</inkml:trace>
  <inkml:trace contextRef="#ctx0" brushRef="#br0" timeOffset="9746.51">11797 778 468 0,'0'0'0'0,"0"0"-3"15,0 0-5-15,0 0-6 0,0 0 0 16,0 0-7-16,0 0-4 0,0 0-24 16,0 0-23-16,60 90-36 0,-42-35-33 15</inkml:trace>
  <inkml:trace contextRef="#ctx0" brushRef="#br0" timeOffset="10613.79">11956 1137 99 0,'0'0'17'0,"0"0"4"0,0 0 2 16,0 0-4-16,0 0-3 0,0 0-5 15,0 0-3-15,0 0-2 0,0 0-1 16,0 0 2-16,73-75 1 0,-52 78 0 0,-1 5 2 16,0-1-2-16,-1 1-1 15,1 0-1-15,-7-2 1 0,3-2 0 16,-6-1 2-16,3-3 3 0,2 0 0 15,-5-3 3-15,6-3 1 0,-6-3 1 0,-1-3 0 16,2-3-3-16,-4-2-4 0,-1-1-5 16,-1-1-2-16,-1 0-3 0,-1 4 1 15,-3-3-1-15,0 1-1 0,0 3-2 16,0-3-1-16,-3 4-1 0,-3 4-6 16,3-1-3-16,-4 6-6 0,-3 4 3 0,-9 0 3 15,-1 7 9-15,1 7 1 0,-1 4 1 16,4 5 2-16,-3 4 0 0,7 2 1 15,0 2-1-15,3 1 1 0,1 0-1 16,4 0-1-16,4 0 1 0,0 1 0 16,6-1 2-16,6-4 0 0,3-2 1 15,6-6 0-15,5-4-2 0,6-5 2 16,4-2-1-16,4-4-1 0,2-3 2 16,0-2-4-16,3 0 1 0,-6 0 0 15,4-2 1-15,-5-3 0 0,-2 1 0 0,0-1 0 16,-2-1-2-16,-4-2-2 0,0 1 2 15,-2-2-2-15,-2 0 3 16,-3-3 1-16,-4 1 1 0,-2-1 4 16,-7 3 2-16,-2 0 1 0,-3 1 0 0,-4-4 0 15,-1-5-3-15,0-1-1 0,-5-5-3 0,-4 5-1 16,-4 5 0-16,-3 0 0 16,-1 6 0-16,1 1 1 0,-2 3-1 15,-3 1 0-15,-1 2-1 0,-7 0 2 16,2 7-1-16,2 4 1 0,-1 2 1 0,2-3 2 15,1 2-2-15,1-1-1 0,6-1 2 16,4 2-2-16,2-1-1 0,6 1 1 16,2 3 1-16,2 1 3 0,0 2 3 15,9-1 1-15,7-2-2 0,3-2 0 16,10 1-2-16,1-3 0 0,2-4-2 0,1-2 1 16,0-5-1-16,-1 0-1 15,0-5 0-15,0-5 0 0,1-5-2 16,2-4 0-16,-2-4-2 0,5-5 2 15,-2-9-3-15,-1-5 1 0,-1-8-4 0,1-4 3 16,-8-3 0-16,-3-2 0 0,-6-1-1 16,-6 2 0-16,-2-1 3 0,-7 5 1 15,-2 4 2-15,-1 3 4 0,-1 6 3 16,-4 4 5-16,-1 5 2 0,3 13 3 16,0 6 1-16,3 9-2 0,0 4-11 0,0-1-5 15,0 1-5-15,0 0-3 0,-2 0 2 16,1 16 1-16,-1 13 1 0,1 18-3 15,1 11 2-15,0 10-1 0,0 9-2 16,0 7-3-16,-3 2-16 0,-3 1-23 16,-2-3-46-16,-7-4-44 0</inkml:trace>
  <inkml:trace contextRef="#ctx0" brushRef="#br0" timeOffset="11280.9">10826 487 0 0,'0'0'12'0,"0"0"-1"0,0 0-1 16,0 0 0-16,0 0-2 0,0 0 2 15,113 8-1-15,-61-8 2 0,12 0 11 16,11-2 5-16,15-4 11 0,12-1 3 16,10-3 1-16,11 0-4 0,7-1-3 15,10 2-4-15,2 0-6 0,-2 1-5 16,-1 1-3-16,-6-1-3 0,-9-1 1 16,-8 0-2-16,-13 0 1 0,-11 0 2 15,-12 1-1-15,-12 2-1 0,-12 0-1 0,-14 0-3 16,-6 1-1-16,-13 2-1 0,-11 0 2 15,-5 3-2-15,-7 0 2 16,0-1-1-16,0 1 0 0,1 0-1 16,1-2-1-16,-1 2-3 0,1-1-2 0,-1 1 0 15,1-2-2-15,-1 2-7 0,1 0-11 16,-1 0-10-16,-1 0-28 0,0 0-39 0,2 0-135 16</inkml:trace>
  <inkml:trace contextRef="#ctx0" brushRef="#br0" timeOffset="47725.44">22820 9789 12 0,'0'0'16'0,"0"0"-3"15,0 0 0-15,0 0-3 0,0 0 1 0,0 0-1 16,0 0-2-16,-85-5 0 0,73 5 1 16,-7 0 0-16,9 0 2 0,4 0 1 15,-5 0 0-15,5 0-1 0,0 0-1 16,2 2-2-16,4-2-1 0,-2 0 1 16,2 0-1-16,-1 0-1 0,0 0-2 15,-1 0-1-15,1 0-2 0,1 0 5 16,-2 0 6-16,2 0 6 0,0 0 8 0,13 0-1 15,9 0-3-15,8-2-6 0,4-2-4 16,5-2-3-16,3 0-2 0,4-2 0 16,2 1 0-16,2-3 1 0,1 3-2 15,-5-1-1-15,-1 2-2 0,-5 0 0 16,-2 1-4-16,-6 1 1 0,-9 3-2 16,-3-1 0-16,-8 0 0 0,-6 2-3 15,0 0 2-15,-6 0-2 0,0-1 2 0,0 1-2 16,1 0 1-16,0 0-4 0,2 0-12 15,-3 0-11-15,0 0-20 0,-4 0-18 16,-14 0-14-16,-6 0-12 0</inkml:trace>
  <inkml:trace contextRef="#ctx0" brushRef="#br0" timeOffset="47973.82">23034 9672 214 0,'0'0'48'0,"0"0"-8"16,0 0-12-16,0 0-18 0,0 0-10 0,0 0-5 15,0 0 1-15,0 0 6 0,0 0 5 16,0 0 1-16,-3 76 3 0,9-43 3 16,1 4-3-16,3-2 8 0,-1 1-1 15,0 0 1-15,0-2 0 0,0-2-7 16,-1-4-2-16,1 0-2 0,-1-4-2 0,-1-3-3 16,-2-5 1-16,0-3-2 15,0 1 1-15,-1-5-3 0,3 5-1 0,-1-2-1 16,-2-3-4-16,2 5-1 15,2-2-4-15,0 1-10 0,1 4-17 0,-3-5-37 16,1 1-14-16,-2-3-77 0</inkml:trace>
  <inkml:trace contextRef="#ctx0" brushRef="#br0" timeOffset="48389.53">23524 10064 208 0,'0'0'27'16,"0"0"-4"-16,0 0-12 0,0 0-11 15,0 0-11-15,0 0-2 0,0 0 0 16,0 0 6-16,0 0 6 0,0 0 1 16,-6-11 2-16,6 19 0 0,0 5 1 15,0 5-2-15,0-1 0 0,2 2 1 0,1-3 1 16,0 1 0-16,0 0 0 0,3 4-1 15,-2-2 0-15,0-5 1 0,2 0 0 16,-2-5 0-16,1 0-1 0,-1 0 1 16,2-1 1-16,-2-1 2 0,0-3 2 15,-1 0 3-15,-3-4 3 0,0 0 1 16,6 0-1-16,3 0-4 0,5-6-3 16,1-5-2-16,-4-3-2 0,1-1 1 15,-4-3-1-15,-2 6 2 0,-1-5-1 16,-1 7 2-16,-3-5 1 0,-1-4 1 0,0 6 0 15,0-5 0-15,-4 2-3 0,-3 4-1 16,-2-2-5-16,-1 5-4 0,-4 1-3 16,3 6-3-16,-7-1-5 0,2 3-4 15,-3 0-6-15,-1 5-17 0,4 7-40 16,3-4-91-16</inkml:trace>
  <inkml:trace contextRef="#ctx0" brushRef="#br0" timeOffset="49045.83">23882 10059 289 0,'0'0'14'0,"0"0"-1"16,0 0-5-16,0 0-6 0,0 0-6 0,0 0 1 15,0 0-1-15,0 0 3 16,0 0 2-16,18 24-1 0,-12-3 1 0,-1 3-1 15,-1-8 1-15,-3 1 1 0,0-4 0 16,-1-1-1-16,2 2 0 0,-2-8-1 16,0 6 0-16,0-5 1 0,0-3 2 15,0 2 3-15,0-6 3 0,0 0 5 16,0 0 2-16,0 0-5 0,1 0-3 16,-1 0-5-16,0-4-6 0,0-10 3 15,-1-4 0-15,-2 0 0 0,-1-1 0 0,0 3 1 16,2 5 1-16,1 5 0 0,-2-6-1 15,3 6 2-15,0-1 2 0,0-5 2 16,0 8-2-16,0-1 0 0,0-4-2 16,1 6-1-16,2 0-4 0,0 0 2 15,-3 3 0-15,7 0 0 0,5 0 2 16,6 2 0-16,3 4-2 0,-1 2 0 16,-2-1 0-16,0 4-2 0,1-1 4 15,0 2-2-15,1 0 0 0,0 1 0 16,-1-1-2-16,-2-2-1 0,-5-2 0 0,1-2-1 15,-6-2 1-15,-2-2-1 0,-1 1-1 16,-4-3 0-16,0 0 1 0,0 0-4 16,6 0 0-16,-2 0-1 0,5-5-2 15,-2-5 2-15,-3 1 1 0,1-8 2 16,-2 0 3-16,-3 5 3 0,0-6 1 16,0 6 2-16,0-2 2 0,0 1 2 15,0-1 0-15,0 1 1 0,0 8 1 16,0 0 0-16,0 5-1 0,0-1-3 15,0 1-3-15,0-2-3 0,0 0-4 0,0 1-1 16,0-1 1-16,0 2 2 0,0 0 1 16,0 0 4-16,0 10-1 0,1 5-1 15,5 6 0-15,-1 0-1 0,1 2 1 16,2 1-4-16,-1 4 1 0,1 1-5 16,0 1-3-16,-2 0-7 0,-1 2-37 0,0-2-61 15</inkml:trace>
  <inkml:trace contextRef="#ctx0" brushRef="#br0" timeOffset="49447.03">22093 10695 177 0,'0'0'21'0,"0"0"9"16,0 0 4-16,0 0-7 0,0 0-9 15,0 0-4-15,0 0 0 0,0 0 10 16,0 0 1-16,146-24-1 0,-41 15-2 0,21-3-4 15,22-2-1-15,15-3-1 0,14-1-2 16,8-2 2-16,8 0-5 0,4 1-5 16,1 1 2-16,-4-1-5 0,-6 3 3 15,-10 2-1-15,-15 2-1 0,-14 1-4 16,-17 3 1-16,-15 3-2 0,-16 0 0 0,-13 2-1 16,-13 1-4-16,-13 1-2 15,-9 1-4-15,-10 0-9 0,-16 0-15 0,-11 0-26 16,-8 0-22-16,-10 0-44 15</inkml:trace>
  <inkml:trace contextRef="#ctx0" brushRef="#br0" timeOffset="49790.56">22169 11100 308 0,'0'0'43'0,"0"0"3"15,0 0-10-15,0 0-7 0,0 0-12 16,106-45-7-16,-60 37-4 16,5 2 1-16,2 1-3 0,2 1 0 0,-3 2-7 15,-4 2-3-15,1 0-2 0,-4 0-2 16,1 5-4-16,-2 0-14 0,0-1-24 16,-3 1-37-16,-3-1-49 0</inkml:trace>
  <inkml:trace contextRef="#ctx0" brushRef="#br0" timeOffset="50024.94">22636 11058 229 0,'0'0'40'0,"0"0"-4"16,0 0-14-16,0 0-15 0,0 0-3 15,0 0 3-15,0 0 8 16,0 0 3-16,0 0 0 0,-11 84 3 0,11-53-2 15,0 3-3-15,1 3-3 0,4 3-8 16,-1 2-2-16,0 4-1 0,2 1-2 16,1 5-3-16,-1 1-1 0,0 2-2 15,-2-1-6-15,-1-1-4 0,2-3-7 16,-4-3-31-16,1-5-44 0,-1-6-36 16</inkml:trace>
  <inkml:trace contextRef="#ctx0" brushRef="#br0" timeOffset="50405.3">22952 11637 330 0,'0'0'41'0,"0"0"-8"0,0 0-8 16,0 0-14-16,0 0-9 0,0 0-10 15,0 0-3-15,0 0 1 0,0 0 3 0,0 0 5 16,3-18 3-16,-3 23-2 0,0 8 0 15,0 6-2-15,0-1 1 16,-2 0 3-16,2 1 0 0,0-1 1 0,0-6-2 16,-1 8 1-16,1-8-1 0,0-6-1 15,0 4 1-15,0-3-2 0,0-2 0 16,0 2 1-16,0-7 0 0,0 0 4 16,0 1 2-16,3 2 1 0,8-3 0 15,5 0-2-15,1-6-3 0,4-7 1 16,-1-2 2-16,-4-2-1 0,-3 0 1 0,-4-1 2 15,-3 6-1-15,-1-4-2 0,-4 6-1 16,-1-4-3-16,0-3-2 0,-4 7-1 16,-6-4-2-16,4 7-3 0,-5 2-2 15,-5 2-5-15,0 3-3 0,-6 1-9 16,6 10-20-16,2 1-36 0,5-1-46 16</inkml:trace>
  <inkml:trace contextRef="#ctx0" brushRef="#br0" timeOffset="50805.53">23247 11635 340 0,'0'0'36'0,"0"0"-8"16,0 0-17-16,0 0-14 0,0 0-6 16,0 0 0-16,0 0 4 0,0 0 4 0,0 0 1 15,0 0 1-15,3 68-1 0,-5-52 2 16,1 3-1-16,-1-3 1 0,1-3 0 15,-2 2-2-15,1-4 0 0,1-7-2 16,-2 0 2-16,3-4 0 0,-1 0 4 16,1 0 3-16,0 2 1 0,-2-2-4 15,2 2-2-15,-1-2-6 0,-1-2 0 16,1-12 0-16,1-4 2 0,0-6 1 16,0 9 1-16,0-2 1 0,3 0 1 15,0 5 4-15,4-3 2 0,-4 5 3 0,1 2 4 16,0-1-3-16,-2 6-2 15,5-3-4-15,-2 4-4 0,7 2 0 16,5 0 0-16,0 0 1 0,4 9-1 16,-2 2-1-16,3 1 0 0,-1 0-2 0,0 2 1 15,1-1-3-15,-1 0-1 0,-2-1 0 16,3 0-6-16,-4-3-6 0,0-1-9 16,-4-2-12-16,-1-3-15 0,-2-2-17 15,-6-1-15-15,5 0-17 0</inkml:trace>
  <inkml:trace contextRef="#ctx0" brushRef="#br0" timeOffset="50982.15">23555 11636 211 0,'0'0'55'0,"0"0"-6"0,0 0-8 16,0 0-10-16,0 0-16 0,0 0-12 0,0 0-5 16,0 0-4-16,0 0 3 0,-3-10 5 15,1 23-2-15,2 9 1 0,0 3-2 16,0 3 1-16,0-3 0 15,2 1-2-15,1 2 0 0,0-3-6 0,-1 1-3 16,3-2-16-16,-1-5-41 0,8-1-72 16</inkml:trace>
  <inkml:trace contextRef="#ctx0" brushRef="#br0" timeOffset="51281.51">24022 11193 430 0,'0'0'21'0,"0"0"-3"0,0 0-7 16,0 0-8-16,0 0-4 0,0 0 3 15,0 0-2-15,0 0 4 0,0 0-2 0,0 0-2 16,40 99 0-16,-28-68 0 0,-4 0-1 15,1 1-1-15,-3 0 1 0,0 0-1 16,-4-1 1-16,0 3 0 0,-2-1-1 16,1-1-1-16,-1 0-1 0,0-2-1 15,0-8-1-15,0-1-5 0,0-2-8 16,0-6-16-16,0 5-29 0,3-6-47 16,-1-6-91-16</inkml:trace>
  <inkml:trace contextRef="#ctx0" brushRef="#br0" timeOffset="51484.93">23916 11540 349 0,'0'0'17'0,"0"0"-12"15,0 0-8-15,0 0-5 0,101-43-6 0,-63 39-10 16,3 4-17-16,3-1-33 0,3 1-60 16</inkml:trace>
  <inkml:trace contextRef="#ctx0" brushRef="#br0" timeOffset="51756.08">24405 11120 273 0,'0'0'33'15,"0"0"5"-15,0 0 0 0,113-41-5 0,-66 32-5 16,9-1-3-16,4-1-7 0,6-2-2 15,0 3-5-15,-1-2-6 0,-5 1-3 16,-2 2-4-16,-7 3-4 16,-6 3-9-16,-6 1-15 0,-6 2-26 0,-10 0-55 15,-5 3-109-15</inkml:trace>
  <inkml:trace contextRef="#ctx0" brushRef="#br0" timeOffset="52009.61">24850 10999 447 0,'0'0'33'0,"0"0"1"16,0 0-9-16,0 0-12 0,0 0-9 0,0 0-8 16,0 0-3-16,0 0 2 15,0 0 3-15,-7 31 5 0,3 3 2 0,-2 5 4 16,0 5-6-16,-3 3 1 15,2 2-4-15,-3 2-1 0,4 4 1 0,1 0-4 16,0 3 1-16,4 1-3 0,-1-1 0 16,2-4-7-16,0-2-10 0,0-7-25 15,0-2-29-15,3-7-42 0,5-5-39 16</inkml:trace>
  <inkml:trace contextRef="#ctx0" brushRef="#br0" timeOffset="52389.05">25106 11629 334 0,'0'0'45'16,"0"0"-8"-16,0 0-10 0,0 0-8 15,0 0-11-15,0 0-3 0,0 0-7 16,0 0-2-16,0 0-2 0,0 0 1 16,3-46 0-16,-3 46 2 0,0 0 2 15,-7 3 0-15,-3 8-1 0,-2 6-2 0,2 4 2 16,3 0-1-16,0 3 0 0,0 0 1 15,2-1 1-15,1 1 0 0,1-1 0 16,1 0-1-16,1-6 4 16,1 1-6-16,0 0 4 0,0-6-3 0,0 5-3 15,1-6-2-15,4-4-1 0,-1 1 2 16,-1-5 2-16,7-1 1 0,0-2 3 16,6-2-1-16,4-8 1 0,-2-3-2 15,-4-4 0-15,-1-1 2 0,-3-3-3 16,-1-2 3-16,-2 0-1 0,-1 1-3 0,-5-1 0 15,-1 0-4-15,0 0 4 0,-8 3 0 16,-1 2 3-16,-3 3 2 0,-2 3-1 16,-2 3-2-16,2 3-1 0,-2 4-3 15,-3 2-5-15,3 0-6 0,-7 7-30 16,4 3-43-16</inkml:trace>
  <inkml:trace contextRef="#ctx0" brushRef="#br0" timeOffset="52689.68">25414 11515 335 0,'0'0'37'0,"0"0"-4"15,0 0-7-15,0 0-12 0,0 0-9 16,0 0-6-16,0 0-1 15,0 0 1-15,0 0 3 0,-11 21 1 0,6 6 3 16,2 4-1-16,2-1 0 0,-2 0-1 16,2 1 1-16,1-1-2 0,-2-2 1 15,2-1-3-15,-1-1 1 0,1-1-1 16,0 0-2-16,0-9 1 0,0 2-6 16,0-5-2-16,0-3-5 0,0 1-7 15,0-7-14-15,0 3-23 0,0-7-18 0,0 0-57 16</inkml:trace>
  <inkml:trace contextRef="#ctx0" brushRef="#br0" timeOffset="52873.71">25339 11555 287 0,'0'0'20'0,"0"0"-7"16,0 0-9-16,0 0-2 0,0 0-8 16,0 0-5-16,96-69-10 0,-68 69-20 15,3 0-52-15</inkml:trace>
  <inkml:trace contextRef="#ctx0" brushRef="#br0" timeOffset="53049.8">25375 11676 441 0,'0'0'11'0,"0"0"-14"16,0 0-9-16,0 0-11 0,0 0-20 0,0 0-74 15,81-4-94-15</inkml:trace>
  <inkml:trace contextRef="#ctx0" brushRef="#br0" timeOffset="53322.38">25803 11480 434 0,'0'0'28'16,"0"0"-7"-16,0 0-7 0,0 0-10 15,0 0-8-15,0 0 0 0,0 0 0 16,0 0 3-16,0 0 1 0,0 0 1 16,-24 75 0-16,24-44 1 0,0 1 1 15,0 0 3-15,-2-3-3 0,2-1 0 16,-1 0 0-16,-2-4-1 0,1-1-2 16,-1 0 1-16,2-7 0 0,0 3-4 15,1 1-1-15,0-7-10 0,0 7-13 16,0-3-28-16,0-9-61 0,1 3-101 0</inkml:trace>
  <inkml:trace contextRef="#ctx0" brushRef="#br0" timeOffset="53538.89">25811 11450 387 0,'0'0'36'0,"0"0"-10"16,0 0-13-16,0 0-8 0,0 0-4 15,0 0-3-15,0 0-2 0,0 0-5 16,102-61-5-16,-74 61-10 0,-1 0-21 16,2 4-34-16,-4 1-65 0</inkml:trace>
  <inkml:trace contextRef="#ctx0" brushRef="#br0" timeOffset="53709.8">25868 11667 431 0,'0'0'57'15,"0"0"-13"-15,0 0-23 0,0 0-16 0,0 0-10 16,0 0-6-16,0 0-11 0,0 0-28 15,0 0-69-15,94-5-118 0</inkml:trace>
  <inkml:trace contextRef="#ctx0" brushRef="#br0" timeOffset="63053.71">27288 9485 29 0,'0'0'19'0,"0"0"1"0,0 0 1 16,0 0 1-16,0 0-1 0,0 0-4 16,0 0-1-16,0 0-5 0,0 0 0 0,0 0-2 15,-69-13 2-15,69 13 2 0,-2 0 2 16,1-2 2-16,0 2 0 0,-1 0 3 15,1 0-1-15,-1-2 0 16,0 2-2-16,0 0-5 0,1-1-4 0,-1 1-2 16,1 0-3-16,-1 0 0 0,1-2 1 0,1 2-1 15,-2 0 1-15,2 0 0 16,0 0 1-16,0-1-2 0,0 1 2 16,0 0-2-16,3-1 1 0,10-2-1 15,5 0 0-15,5-1 1 0,0 1-2 0,-1-1 2 16,1 1-2-16,3 0 0 15,0 0-1-15,3-1 1 0,2 2 0 0,3-1-2 16,0 0 1-16,4 1-1 0,2 0 0 16,2 1 1-16,2-1 0 0,4 1-1 15,1-2 1-15,3 2-1 0,3-2-1 16,0 1 2-16,-2 2-1 0,4-2 0 16,-2 2 1-16,1 0-1 0,0-1 0 15,4-1 1-15,0 2-1 0,2 0 0 16,2-1-1-16,3 1 1 0,1 0 0 0,0 0 0 15,2 0 0-15,-3 0-1 0,-2 0-5 16,-1 0 3-16,-2 0 1 0,3 0 3 16,6 0 2-16,5 0 1 0,8-2-3 15,0 1-2-15,5-2 0 0,-1-2-2 16,4 2 3-16,2 0-1 0,6-1 0 0,5-2 0 16,3-1 0-16,4 2-1 0,2-3 0 15,0 2 6-15,-2-2-3 0,-6 2 1 16,-4 0 2-16,-9 0-6 15,-9 1 2-15,-8 2-1 0,-6 0 0 0,-6 0 1 16,-7 0 1-16,-5 1 5 0,-5 1 1 16,-3-2 0-16,-7 2 2 0,-4-2-3 15,-6 0-1-15,-7 1-1 0,-3-1-1 16,-7 3-2-16,-3-2-1 0,-1 2-3 16,-2 0-5-16,2 0-6 0,-2 0-15 15,-2 0-19-15,-4 10-40 0,-18 3-123 0</inkml:trace>
  <inkml:trace contextRef="#ctx0" brushRef="#br0" timeOffset="63853.45">26108 9801 310 0,'0'0'18'0,"0"0"-4"0,0 0-4 0,0 0-4 15,0 0-5-15,9-83 0 0,16 63 2 16,4-2 0-16,7 4 2 0,4 0-3 16,5 3-1-16,-1 4-1 0,0 2 0 15,-2 5-2-15,-4 0 0 0,-3 3 0 16,-3 1 0-16,-4 0 1 0,-2 3-1 16,-3 5 2-16,-5-1-4 0,-1 5 3 0,-4 2 1 15,-1 3 0-15,-4 5 2 0,0 5 3 16,-1 1 0-16,-3 6-1 15,-1 4 3-15,1 1-4 0,-1 3 2 16,0 3-2-16,-1 0 1 0,1 5-2 0,-3 6 4 16,0 4 3-16,0 7-2 0,0 2 2 15,0 7 1-15,-3 1-6 0,1 2 2 16,1 0-3-16,1 0-2 0,-2-1 4 16,2-1-4-16,0 0 3 0,0 1-4 15,0-2 4-15,0-5 0 0,0-1-2 0,0-4 6 16,0-2-3-16,0-1 0 0,0-1 1 15,0 0-1-15,-1-3-4 0,-1-2 0 16,2-6 1-16,0-5-1 0,0-7 4 16,0-6 1-16,0-2-1 0,0-4 2 15,0-7-4-15,2-2 2 0,-2-5-1 16,0-8 2-16,0 6 3 0,0-5-1 16,0-1 2-16,0 1 1 0,0-2 0 15,-7 4 0-15,-11 1-3 0,-8 5-3 16,-10-4-4-16,-10 2-3 0,-15 3-1 0,-10 2-4 15,-8 3-7-15,-10-2-25 0,1 2-50 16,-1-5-110-16,4-7-54 0</inkml:trace>
  <inkml:trace contextRef="#ctx0" brushRef="#br0" timeOffset="64693.81">22007 9940 44 0,'0'0'5'16,"-82"-15"5"-16,37 7 18 0,0-5 8 0,0-2 7 16,1 0 3-16,3-2-9 0,1 0-1 15,7 2-4-15,4 3-4 16,5 0-6-16,7 3-5 0,8 4-5 15,5 4-6-15,4 1-5 0,-5-2-5 0,0 1-3 16,1-1-1-16,-2 2 0 0,0 3 4 16,-1 11 0-16,-2 10 4 0,2 8 4 15,0 11 0-15,1 13 2 0,-3 12 0 16,0 14-4-16,1 15 4 0,-4 10 0 16,1 8-2-16,0 9 2 0,-1 5-4 15,-2 2-2-15,3 1 2 0,-2-2 2 0,1-4-2 16,-1-4-1-16,3-5-1 15,0-10-2-15,2-6 1 0,0-12 2 16,4-7-2-16,2-9 3 0,2-9-3 0,0-8 0 16,0-6 0-16,2-9-1 0,2-6 2 15,2-8 2-15,-3-9 2 0,2-3 4 16,-2-7 2-16,3 0 1 0,3 1-1 16,4-3 0-16,6 0-3 0,8-4-3 15,11-2 0-15,14-4-7 0,10-6-4 0,8-3-22 16,8-4-69-16,1-1-128 0</inkml:trace>
  <inkml:trace contextRef="#ctx0" brushRef="#br0" timeOffset="73266.5">1716 9420 126 0,'0'0'41'15,"0"0"-10"-15,0 0-5 0,0 0-9 16,0 0-4-16,0 0-3 0,0 0-3 16,0 0 0-16,0 0-3 0,0 0 3 15,-61 0 1-15,87 0-2 0,9 0 0 16,6 0 0-16,5 0 0 0,3 0-4 0,9 0 2 16,4 3-1-16,9 0 3 15,7 0 0-15,10 0 4 0,9 2 1 16,3-4-1-16,10 2-1 0,4-1-1 15,8-1 0-15,5 1 0 0,6-2 1 0,1 0 5 16,5 0-2-16,3-2 2 0,4-1-1 16,0-1-3-16,3-1-1 0,0 1-1 15,3-3 1-15,-2 3 0 0,-1-2 0 16,-3 0-2-16,-4 1 2 0,-2-1-1 16,-5-2 1-16,-8 3 0 0,-7-3 1 0,-9 0-4 15,-8 1 2-15,-9-1-2 0,-7 1-4 16,-14-1 3-16,-8 2 1 0,-11 0-3 15,-11 1 3-15,-11 1-2 0,-9 1 1 16,-5 0-2-16,-7-1-2 0,-7 3-1 16,1 1-1-16,-5 0-3 0,0 0-12 15,0 0-30-15,0 0-38 0,-3 5-73 16,-11 4-94-16</inkml:trace>
  <inkml:trace contextRef="#ctx0" brushRef="#br0" timeOffset="74268.92">1074 4389 200 0,'0'0'5'0,"0"0"-2"16,0 0 0-16,0 0 2 0,0 0 4 16,0 0-1-16,0 0 4 0,0 0 0 15,0 0 2-15,0 0 0 0,113-18-7 16,-38 9-2-16,16 0-1 0,9 0-2 15,7-1 5-15,0 0 0 0,0 1-4 16,0 0-1-16,6 0 2 0,-3 0 0 16,1 0 4-16,-2 0 4 0,-4 1 1 15,1 1-1-15,-1-1 3 0,7 2-2 16,5 0-1-16,6-2 2 0,4 2-4 16,7-2 0-16,5 1 0 0,7-2-2 15,10 1-2-15,2-1 0 0,11 2-3 16,0 0-1-16,5 1 2 0,-2 2 0 15,0-2 1-15,3 1 1 0,-3 1-3 0,0-2 2 16,-4-1-2-16,1 0 0 0,-4-2 2 16,-6 0 1-16,-6-1-2 0,-5 0 3 15,-7 0-1-15,-9-3 3 0,-3-1 0 16,-9 1 2-16,-10-1-2 0,-3-1 2 16,-15 3-5-16,-8 0 1 0,-13 1-2 0,-6 2-1 15,-13 1-1-15,-8 2-1 0,-10 2 0 16,-9-1-1-16,-11 4 0 0,-8 1 1 15,-6 0 2-15,0-2 0 0,0 2-1 16,0 0-1-16,3-2-1 0,-2 2 0 16,1 0-2-16,-1-1-2 0,1 1-3 0,-1 0-14 15,1 0-17-15,-1-1-43 0,1 1-29 16,-2 0-109-16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3T09:52:52.0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9075 2242 132 0,'0'0'16'0,"0"0"-2"15,0 0 1-15,0 0 7 0,0 0-1 16,0 0 1-16,0 0 0 0,0 0-2 16,0 0-1-16,-13-20 1 0,13 14-6 15,2-3-2-15,12-3-2 0,8-5-1 0,14 2 3 16,6 1-1-16,10 3 1 0,7 3-4 16,9 0 0-16,3 2 0 0,7 1-6 15,2 0 0-15,2 2-1 16,2-1-1-16,0-2 2 0,3 0 1 0,-1-2 2 15,1 0 1-15,0-2 3 0,-6 0 1 16,-3-3 2-16,-7 3 4 0,-6-1 0 16,-1 0-2-16,-5 1-2 0,-4-1-2 15,-3 2-4-15,-10 0 0 0,-6 0-3 16,-6 3-2-16,-10 0 3 0,-9 2-2 0,-4 3 1 16,0-1 0-16,-3 1-2 15,1 0-1-15,-5 1-1 0,0-2-3 0,0 2-6 16,1 0-4-16,2 0-11 15,3 6-28-15,0 9-44 0,5 8-86 0</inkml:trace>
  <inkml:trace contextRef="#ctx0" brushRef="#br0" timeOffset="934.31">17254 2354 59 0,'0'0'1'0,"163"0"0"0,-63 3-1 15,9 4-1-15,6 1 2 0,4 0 2 0,2-5 5 16,-1-3 6-16,2 0 8 0,-1-6 11 16,1-5 7-16,-5-1 1 0,-3-3 8 15,-7 0-6-15,-6 0 2 16,-7-2-6-16,-4 2-1 0,-6-2-8 0,-4 0-6 15,-7 2-3-15,-6 0-7 0,-8 1-3 16,-8 0-4-16,-8 4-2 0,-16 4-1 16,-6 0-4-16,-8 4-4 0,-9 1-4 15,2 1-14-15,-6 0-10 0,0 17-25 16,-7 11-50-16,-12 15-92 0</inkml:trace>
  <inkml:trace contextRef="#ctx0" brushRef="#br0" timeOffset="4004.47">2753 3991 154 0,'0'0'-2'15,"0"0"-6"-15,0 0-3 0,0 0 3 16,0 0 3-16,0 0 8 0,0 0 2 0,0 0 0 16,0 0 6-16,84-37 0 15,-52 25 0-15,4 0 3 0,10-2-5 0,-1 0 2 16,10 1-2-16,1-1-2 0,5 1 2 15,1 0-5-15,6 4 2 0,3 4-2 16,4 2-2-16,2 2 2 0,4 1-1 16,1 0 1-16,5 0-3 0,1 0 1 15,6 3 0-15,4-2-1 0,2-1 0 0,3 0 1 16,2 0 1-16,0-1 0 0,-1-1 2 16,1 1-3-16,-2 1 2 15,-2-1-3-15,0-2 1 0,-4 1 3 16,-1-3-3-16,-4 2 2 0,-5 0-2 0,0-1 1 15,-9-1-1-15,0 0 1 0,-6 0 1 16,-5 0 2-16,-6 0-1 0,-8 2 2 16,-8 1 0-16,-6-2 0 0,-16 3 0 15,-3-1-1-15,-8 1 3 0,-9 1 2 16,5 0 4-16,-8 0 7 0,0-2 8 0,0 2 1 16,2 0 3-16,-1-2-8 15,1 2-4-15,-1 0-9 0,1-1-3 0,-1 1-7 16,1 0-3-16,-2 0-8 15,1 0-16-15,-1 0-42 0,3 1-62 0,-3 12-120 16</inkml:trace>
  <inkml:trace contextRef="#ctx0" brushRef="#br0" timeOffset="18467.21">25477 14898 78 0,'0'0'19'0,"0"0"-5"15,0 0-5-15,0 0-1 0,0 0-4 16,0 0 2-16,0 0 1 0,0 0 2 16,0 0-1-16,0 0-1 0,-2-1 0 15,1 1-1-15,1 0-2 0,0 0-2 16,-2 0-1-16,1 0 0 0,-5 0 1 0,0 0-1 16,-1 0 1-16,3 0 1 0,-2 0-1 15,0 0 0-15,0 0 2 0,0 0-1 16,6 0-1-16,-2 0 1 0,2 0-1 15,-2 0 2-15,1 0-3 0,-1 0-2 16,1 0 0-16,-1 0 1 0,1 0 6 16,1 0 4-16,-2 0 6 0,2 0 0 15,0 1-3-15,3-1-4 0,10 2-1 16,-3-1-3-16,2-1 1 0,2 0-1 16,-2 0 1-16,2 0-3 0,-2 0 1 0,0 0 0 15,-7 0-1-15,6 0 1 0,-7 0-3 16,0-1 1-16,2 1-1 0,-6 0 0 15,0-2 0-15,0 2 1 0,2 0 1 16,0 0-1-16,0 0 1 0,-1 0 2 16,1-1 1-16,-1 1-2 0,-1 0-1 0,0 0-2 15,0-2-2-15,0 1 1 0,-6-1 0 16,1 1 0-16,-7-1 1 16,6 2-1-16,-7-2 1 0,2 1 0 15,5-1 1-15,1 2 2 0,-2-1-1 0,3 1 1 16,-2-1-1-16,2 1 1 0,4 0-1 15,-2-2 2-15,2 2 0 0,-1 0 2 16,-1 0 0-16,1 0 1 0,1-1-3 16,-2 1 2-16,2 0-2 0,0 0-2 15,2-2-1-15,4 0-1 0,6 1 0 0,0-1 2 16,2 1-2-16,0-1 0 0,-3 2-1 16,3-1 0-16,-3 1-1 0,1 0-1 15,-8 0-1-15,3 0 3 16,-7 0-1-16,0 0 0 0,0 0 0 0,1 0 0 15,1 0 1-15,-1 0-2 0,1 0-2 16,-1 0-2-16,1 0-5 0,-1 0 1 16,1 0-1-16,-1 0-1 0,1 0 3 15,-1 0-1-15,1 0 1 0,-1 1-2 16,5 1 0-16,-1-1 0 0,1 1 3 0,-1-1-1 16,-5-1-2-16,4 0-6 0,0 2-15 15,8 1-22-15,-1-1-46 0</inkml:trace>
  <inkml:trace contextRef="#ctx0" brushRef="#br0" timeOffset="18941.24">25715 14684 220 0,'0'0'37'0,"0"0"-13"0,0 0-10 15,0 0-10-15,0 0-3 0,0 0-1 16,0 0 0-16,0 0 5 0,0 0-1 16,-4-9 2-16,14 10 3 0,4 7 0 15,4 1 0-15,0 2 1 0,-1 1 1 16,0 0-2-16,-1 2-2 0,1 1 1 0,2 3-5 16,-2 2 1-16,0 1-2 0,0 2-1 15,-2 2 1-15,-3 0 1 16,-2 2-2-16,0-1-1 0,-3 0-1 0,-1-3 1 15,-3-5 0-15,-1 0 1 0,-2-1 0 16,0 0 0-16,-2 2 1 0,-5-2 2 16,-3-2-3-16,-3-2 1 0,0-1-3 15,-5-2-1-15,1-1-2 0,-2 2-11 16,0-3-22-16,-2-3-49 0,-4 0-119 16</inkml:trace>
  <inkml:trace contextRef="#ctx0" brushRef="#br0" timeOffset="19564.56">25386 14669 136 0,'0'0'37'0,"0"0"-8"0,0 0-10 0,0 0-8 16,0 0-8-16,0 0-3 16,0 0 0-16,0 0 2 0,0 0-2 15,0 0 1-15,-5-11 0 0,-1 11-1 0,-4 2 0 16,-3 7 1-16,-1 6-1 0,-1 1 1 15,4 3 0-15,-2 2 1 0,1 4 0 16,0 2-1-16,1 0 0 0,2 4 3 16,-1-1-1-16,-1 2 3 0,2 0 2 15,2-2-2-15,1-1 1 0,0-2-1 16,5 1 1-16,1-1 0 0,0-3-1 0,1 0 2 16,6-1 0-16,2 0-2 0,1-3-1 15,4-2-2-15,0-1 2 0,1-4 5 16,0-2 1-16,2-2 1 15,-1-1 0-15,3-2-2 0,-6-3-2 0,1-2-1 16,-3 1-1-16,-7-2-1 0,2 1 1 16,-6-1-2-16,0 0 0 0,0 0-2 15,1 0-3-15,2 2-5 0,-2-2-12 16,4 1-15-16,-1 1-28 0,1-1-89 16</inkml:trace>
  <inkml:trace contextRef="#ctx0" brushRef="#br0" timeOffset="20387.46">22858 14531 169 0,'0'0'56'0,"0"0"-6"0,0 0 3 15,0 0-7-15,0 0-1 0,0 0-6 16,18-79-8-16,-16 74-7 0,-1 1-7 16,-1 4-6-16,0-2-5 0,0 2-3 15,0-1-3-15,2 0-3 0,-2 1-2 16,0-2 1-16,0 2-3 0,3 0 4 16,-2 9 3-16,4 6 0 0,-2 5 0 15,1 3 4-15,0-1-1 0,-1 4 3 0,1 1-4 16,-1 1-1-16,0-1-1 0,0-1 0 15,-2 0 1-15,2-2-2 0,-1-1 2 16,-1-6-2-16,2-1 2 0,0 1-2 16,-2-3 2-16,2 4-1 0,-1-6-1 15,-2-2 2-15,1 3-2 0,-1-1 1 0,2-2 0 16,-2-3-2-16,0 3 2 0,0-4-2 16,0 0 0-16,1 0 0 15,-1-6-2-15,0 0 0 0,0 0-4 0,0 2-1 16,2 0-7-16,-2-1-4 0,0 0-10 15,0 1-19-15,0-1-17 0,0 1-11 16,0-2-14-16,-3 0-4 0</inkml:trace>
  <inkml:trace contextRef="#ctx0" brushRef="#br0" timeOffset="20659.2">22773 14722 145 0,'0'0'41'16,"0"0"-3"-16,0 0-8 0,0 0-5 16,0 0-9-16,0 0-6 0,0 0-5 15,0 0-2-15,0 0 1 0,0 0 9 16,-9-6 5-16,9 6 5 0,3 0-2 16,11 0-2-16,6 0-5 0,8 2-2 0,-2-2-6 15,-6 1-2-15,-2-1-3 0,-6 0-2 16,-1 1-1-16,0-1-4 0,-5 0-1 15,5 2-2-15,-5-1-2 0,7 1-2 16,0 0-7-16,-1-2-13 0,8 0-14 16,-1 0-19-16,3 0-24 0,-2-7-41 0</inkml:trace>
  <inkml:trace contextRef="#ctx0" brushRef="#br0" timeOffset="20939.89">23090 14491 182 0,'0'0'30'16,"0"0"-11"-16,0 0-8 0,0 0-5 0,0 0 0 16,0 0 4-16,0 0-2 0,77 0 0 15,-51 14 3-15,-1 6-5 16,-1 1 2-16,-3 5 0 0,-1 1-2 0,-3 0-1 15,-5 2-1-15,-5-1-2 0,-3 1-2 16,-2-2 3-16,-2 2 0 0,-7-2 2 16,-8 0-1-16,-7 1 0 0,-4-1-5 15,-5 0-2-15,-3-1-2 0,-1 0-5 16,-2-5-29-16,0 0-59 0,-1-6-94 0</inkml:trace>
  <inkml:trace contextRef="#ctx0" brushRef="#br0" timeOffset="21413.56">22599 14439 6 0,'0'0'-1'16,"0"0"1"-16,0 0 2 0,0 0 2 15,0 0 1-15,0 0 2 0,0 0 3 16,0 0 1-16,-70 83 7 0,57-54 0 16,3 1 2-16,-1 2 0 0,2 3 2 15,2 0-1-15,-1 2-1 0,3 1-1 0,4 2-1 16,-1-1-3-16,2 1 4 0,0-2-1 16,3-3 1-16,5-2-1 15,3-4 1-15,-1-3 2 0,6-3-2 16,0-4-1-16,4-2-4 0,3-3-2 0,3-2-1 15,3-5-1-15,0 0-2 0,-3-3-2 16,1-1-5-16,-2-3-3 0,-5 1-3 16,-1-1-7-16,3 0-26 0,-1 0-111 15,8 0-71-15</inkml:trace>
  <inkml:trace contextRef="#ctx0" brushRef="#br0" timeOffset="23772.52">458 8760 316 0,'0'0'25'0,"0"0"-3"0,0 0-1 16,0 0 2-16,13-78 3 0,0 42-4 0,0-4-7 16,4-2-2-16,-2-1-7 0,1-1-3 15,-2 0 0-15,-1 3-3 16,-1 2 0-16,-2 1 0 0,0 6-2 0,-4 7-1 15,-3 6-3-15,-2 7 0 0,-1 6-9 16,0 1-2-16,0 5 0 0,0 0 0 16,-1 12 8-16,-8 8 3 0,2 9 0 15,0 3 3-15,-1-1 1 0,1 3-1 16,-1-4 3-16,0-1-1 0,1-1 0 16,4-10 0-16,3-1 1 0,0 0-2 0,3-2 3 15,4 3-1-15,2-5 0 0,1-2 1 16,0-2 0-16,-1 2 0 0,2-2 0 15,1 2 0-15,1-4 1 0,-3 1-2 16,0 0 0-16,2 2-2 0,-2-1 1 16,-3 0 1-16,-1-2 0 0,-3 1 1 15,1 1 2-15,-1 1-1 0,0-2 1 0,-3 2 1 16,0 0 2-16,0-1-2 16,-10 5 0-16,1-3-1 0,-7 4-1 15,2-3 0-15,-2-3 1 0,0 2-2 0,0-2 0 16,-1 0-2-16,5-3-1 0,-1 2-2 15,6-4-1-15,1-2-5 0,3 0-6 16,3-2-9-16,0 0-29 16,0 0-51-16,0-7-82 0</inkml:trace>
  <inkml:trace contextRef="#ctx0" brushRef="#br0" timeOffset="24043.43">766 8061 253 0,'0'0'8'16,"0"0"-2"-16,0 0-5 0,0 0 0 15,0 0 2-15,0 0 0 0,0 0 4 16,0 0 0-16,0 0-1 0,0 0 1 0,26 84-1 16,-22-44 0-16,1 0 0 0,-1 6-3 15,-1 0 1-15,-3-1-1 0,0 0-2 16,3-1 1-16,-3-1 1 0,0-1-2 15,0 0-1-15,0-5-1 0,0 1-4 16,0-3 2-16,-3-1-3 0,2-2-2 16,-1-4-4-16,-1-2-8 0,2-8-22 15,-1-5-32-15,2-8-76 0</inkml:trace>
  <inkml:trace contextRef="#ctx0" brushRef="#br0" timeOffset="25151.59">623 8576 145 0,'0'0'26'16,"0"0"-2"-16,0 0-1 0,0 0 0 16,0 0-4-16,-10-79-1 0,14 65-4 15,5-4-4-15,2 4 1 0,4 2-1 0,-1 2 0 16,5 1-1-16,0 1 0 0,-6 3-2 15,6 2-1-15,1 3-2 0,-1 0-1 16,8 5-2-16,-2 4 1 0,-4 4-1 16,-2 0-1-16,0 4 1 0,-4 1-1 15,-4 2 3-15,2 2 0 0,-4 4 1 0,2 0-1 16,-5 1-2-16,-6 1-1 16,0-3 0-16,-3 1 0 0,-7-3 1 0,-3-3 2 15,3-3-1-15,-3-6-2 16,4-3 0-16,2-3 0 0,-4-2-2 0,2 0 2 15,0-3-3-15,0 0 0 0,1-3-3 16,2-3-1-16,3-5-2 0,0-4 1 16,3 0 1-16,0-5-1 0,9 2 1 15,5 1 1-15,4 2-2 0,5-1 1 16,4 3 1-16,5-1-1 0,3 1-2 0,1 1-2 16,3-2 0-16,7 2 0 0,5 0-1 15,4 0 2-15,6-1 4 0,-8 3 3 16,-8-2 7-16,-12-1 1 15,-8 3-1-15,-8 1 1 0,-5-2 2 0,-4 4-1 16,-6-3 1-16,-2-2-1 0,-2 2-1 16,-12-4 1-16,-5 2-1 0,-7 3 4 15,0 1 0-15,-7 4 0 0,-5 1 5 16,-8 1-2-16,1 2-1 0,2 2-1 16,2 5-7-16,9 4-2 0,5 2-1 0,4 3 0 15,5 4 0-15,3-1-1 0,3 2 2 16,-1 2 4-16,7 0-4 0,2 0 5 15,-2 0-3-15,6-3-1 0,0 2 2 16,0-1-2-16,6-2 0 0,3-3 2 16,5-1-2-16,-1-1 2 0,4-5-1 0,2-3 3 15,3-3 0-15,5-3 1 0,4 0-6 16,8-3 1-16,1-5 0 16,1-2-1-16,-4-4 6 0,-9-2-2 15,-5-3 2-15,-7-2 1 0,-2 0-3 0,-2-2-2 16,-3 0-1-16,-1 2-3 0,-5 5 4 15,0-1 0-15,0 6 2 0,-2 0-1 16,1 1-2-16,-1 5 1 16,1 0-2-16,-2 5-2 0,0-1-2 0,0 1 0 15,0-2-1-15,1 2 0 0,-1 0 3 16,2 0 0-16,2 0 1 0,-1 0 0 16,1 10 0-16,5 3 1 0,-5 1-1 15,8 4 4-15,1-1-3 0,0 0 2 16,1-2-2-16,2 0-1 0,3-3 1 0,-3 1-1 15,4-5 0-15,0 0 0 0,2-2 1 16,-6-3-1-16,0-1 0 0,1-2 0 16,3 0-1-16,4-4-1 0,-3-1-1 15,-2-5-1-15,-3 2 1 0,3-5 0 16,-3 1-1-16,-2-2 0 0,-1-1 3 0,-3 5-1 16,-4-3 2-16,-2 4 2 0,-1-3-1 15,-1 1 1-15,-2 1 0 16,0-1 2-16,0 0-2 0,-2 3 1 0,-4-2-1 15,2 3 2-15,1 2-1 0,-5-1 1 16,5 3 0-16,-2 0-1 0,1 2-1 16,4 1 0-16,0-2-4 0,0 2 1 15,-6 0 0-15,2 0-1 0,-6 3 1 16,1 3-1-16,6 5 2 0,-1-2-2 16,2 3 1-16,1 6 0 0,1-5 1 0,0 6 2 15,0-2-2-15,1-1 3 0,1 1-6 16,1-2 0-16,-2-4 1 0,-1 1-5 15,0-1 1-15,0-5-5 0,0 4-4 16,0-3-8-16,0-3-12 0,0 2-24 16,0-6-23-16,0 0-56 0</inkml:trace>
  <inkml:trace contextRef="#ctx0" brushRef="#br0" timeOffset="25320.62">1693 8165 233 0,'0'0'-9'0,"0"0"-2"15,0 0 1-15,0 0 1 0,0 0-2 0,0 0-1 16,0 0-9-16,0 0-19 0,0 0-16 16</inkml:trace>
  <inkml:trace contextRef="#ctx0" brushRef="#br0" timeOffset="26418.91">2078 8401 137 0,'0'0'28'0,"0"0"-1"0,0 0-4 0,0 0-5 16,0 0-6-16,0 0-5 0,0 0-2 15,0 0-3-15,0 0 4 0,-77-42-4 16,51 53 2-16,0 2-1 0,4 1-4 15,-1 0 3-15,10-5-4 0,6-3 0 16,4-3 0-16,0 0 0 0,0 1 2 0,2-1 0 16,1 4 1-16,4-4 3 15,13-2-1-15,7 2-4 0,3-2 0 16,5-1 0-16,-3 0-2 0,-2 2 6 16,-2 0-3-16,-4 4 0 0,-3 1 1 0,2 5-2 15,-4 5 1-15,3 4 1 0,-3 7-1 16,1 5 1-16,-2 5 0 0,-1 6-2 15,-4 5 1-15,0 4 0 0,-7 5-1 16,-3-1-1-16,0 0 0 0,-7-5 0 16,-6-3 2-16,-4-10 2 0,-1-8 7 15,-2-10 6-15,8-9 5 0,-5-7-3 16,-2-5-3-16,2-5-8 0,-6-8-6 16,5-7-2-16,3-7-2 0,3-8 1 15,3-8-3-15,6-5 1 0,3-4-5 0,0-4-2 16,9 0 2-16,6-1 3 0,0 1 2 15,3 2 6-15,5-1 0 0,3 2 2 16,1 1 0-16,2 1 2 16,3 2 1-16,-3 2 1 0,1 6 0 0,-4 3 1 15,-5 6-1-15,-4 8 1 0,-5 7-2 0,-5 8-1 16,-3 6-2-16,-4 3-6 0,0-1 0 16,0 1-3-16,4 0 3 15,1 8 2-15,-1 9-1 0,-1 9 2 16,0 3 0-16,0 3 0 0,-3 3-1 0,0-2 1 15,0-1-1-15,0 0 0 0,0-3 1 16,3-2 0-16,-3-3 1 0,7-2 1 16,-4-7-3-16,1 0 4 0,2-1-3 15,-3-7 0-15,3 2 3 0,-2-1 0 16,0-5 3-16,-1 0 6 0,0 2 2 0,0-5 4 16,7 0-1-16,3-5-1 0,3-4-3 15,0-5-4-15,-3-1 0 0,1-2-3 16,-2-1 1-16,0-1 1 15,-1-1-1-15,2-2-3 0,-1 3 1 0,-1 0-4 16,1 3 2-16,-5 5-2 0,-1 4 0 16,-3 4 0-16,-3 3-2 0,0 0-4 15,0-2-2-15,1 2-2 0,-1 0-1 16,3 0 4-16,0 0 2 0,4 8 1 16,1 7 2-16,0 6 0 0,-1 0 1 0,1 1 0 15,-1 0-2-15,4 0 4 0,-2-1-3 16,3 0 4-16,1-1-2 0,-2-2-1 15,2-3 2-15,-4-4-2 0,3-4 3 16,-4-2-1-16,5-3 2 0,6-2-2 16,-3 0 2-16,10-7-3 0,-3-4-2 0,3-5 1 15,-4-4-2-15,4-1-4 16,-3-4 5-16,-3-2-2 0,-1 0 4 16,0-1 0-16,-6-2 2 0,0 0 2 15,-6-1-2-15,-1-2 1 0,-3 0-2 0,-2-1 3 16,-1 4-1-16,0 1 3 0,-1 9-3 15,-5 4 2-15,3 4-2 0,3 5 1 16,-3-1 0-16,0 3-1 0,3 0-2 16,-1 1-2-16,1 4-2 0,0-1-1 15,0 1-3-15,0 0 0 0,-2 0 2 16,1 0 0-16,-5 8 3 0,2 7 1 16,-2 9-1-16,2 1 0 0,1 6 0 15,0 2 1-15,0 2-1 0,-1 3-1 16,1 1 4-16,-3-1-5 0,5-1 3 0,-4-1 0 15,-1-1-4-15,-1-4 3 0,0-3-4 16,4-8-4-16,-1-1-4 0,1-9-11 16,1-4-12-16,2 0-12 0,0-1-12 15,0-1-26-15,2 1-44 0</inkml:trace>
  <inkml:trace contextRef="#ctx0" brushRef="#br0" timeOffset="26608.91">2824 8310 187 0,'0'0'59'0,"0"0"-6"15,0 0-10-15,0 0-18 0,0 0-9 16,0 0-2-16,0 0 0 0,0 0 0 16,0 0-1-16,97-57-5 0,-52 44-4 0,4 1-3 15,1 2-5-15,-2 0-5 0,1 6-13 16,-4 3-48-16,-6 1-138 0</inkml:trace>
  <inkml:trace contextRef="#ctx0" brushRef="#br0" timeOffset="27030.27">1151 9403 341 0,'0'0'15'0,"0"0"1"0,0 0-1 15,0 0-3-15,0 0-5 0,0 0-6 16,0 0-6-16,0 0 0 0,0 0 5 0,94 23 2 16,-74 11 6-16,-6 6 0 0,-5 9-1 15,1 3-4-15,-4 4 1 0,-3 0-4 16,1-1 1-16,-4-2 1 0,3-2-1 15,-3-1 2-15,4-3-6 0,-1-1-1 16,2-2-5-16,-1-4-5 0,2-3-11 16,-3-3-42-16,5-7-100 0</inkml:trace>
  <inkml:trace contextRef="#ctx0" brushRef="#br0" timeOffset="27343.54">1207 9558 327 0,'0'0'-11'0,"0"0"4"0,0 0 5 16,0 0 0-16,90-8 4 16,-63 12 1-16,2 3 1 0,7 4-1 15,-1 1 1-15,5 1-2 0,-5 2 1 0,1 1-1 16,-4 0 0-16,-6 1-2 0,0 0 3 15,-7-2-3-15,0 0 1 0,-9-2-1 16,-3-8 2-16,-7 5 3 0,-1 0 2 16,-12 4 0-16,-12 1 1 0,-8-1-3 15,-5 0 1-15,-5-2-1 0,-2-2-4 16,-4 2-1-16,4 1-1 0,-4-3-2 0,1 1 2 16,-1-2-3-16,7 0-14 15,13-3-13-15,12-1-26 0,17-5-53 16</inkml:trace>
  <inkml:trace contextRef="#ctx0" brushRef="#br0" timeOffset="28931.94">1790 9599 319 0,'0'0'46'16,"0"0"-4"-16,0 0-6 0,0 0-8 15,0 0-7-15,0 0-3 0,0 0-9 16,-9-77-3-16,9 77-5 0,0-2-3 15,0 1-3-15,-1-1 0 0,1 2 0 16,0 0 0-16,0 0 3 0,0 8 0 16,0 7-1-16,4 5-1 0,2 1 3 15,4 2 1-15,0-1-1 0,-1 1 3 16,1 0-2-16,3-2 2 0,-3-1-2 16,3-2 0-16,0-1-4 0,-1-4 3 0,-1-2-2 15,-5-5 4-15,-2-3 0 0,-1-1 1 16,2-1 2-16,-2 1-4 0,8-1 7 15,-2-1-7-15,1-1 2 0,4-7-1 16,-5-4 1-16,-3-1-2 0,1-3 2 16,-4 0-4-16,-3-4 1 0,0 0 1 0,-3-5-2 15,-10 1 4-15,1 2-4 16,-6 2 2-16,-4 4 1 0,3 2-3 16,-4 3 3-16,10 5-2 0,3 1-1 15,-2 5 1-15,6 0-2 0,-1 0 1 0,-3 0-2 16,6 0 1-16,-2 0-1 0,3 2 1 15,3 2 2-15,0 4-1 0,7 2 3 16,9 2 1-16,6-8-2 0,7-1 2 16,3-3-4-16,1-2 1 0,-1-7 2 15,-2-3-3-15,-2-3 3 0,-2-3 0 16,-3-5 1-16,-3-1-1 0,0-2 2 0,-1-3-2 16,0-1 1-16,1 0-2 15,-5-2 2-15,-1 0-2 0,-2-2-2 16,-4 4 3-16,-5-1-2 0,0 4 4 0,-3 7 1 15,0 1 0-15,0 6-1 0,0 3 0 16,-3-1-3-16,0 7-2 0,3-1-5 16,0 5-3-16,-4-2 0 0,3 2 3 15,-5 5 2-15,-3 9 2 0,3 6-1 16,-2 4 1-16,3 3 5 0,1 4-1 0,4 2 3 16,-3 2-1-16,3 1-4 0,0 1-1 15,0-1 1-15,0 2 1 0,6 1-3 16,2 1 2-16,1-2-1 0,1 0 1 15,3-3-2-15,3-3 1 0,4-5 0 16,1-3 1-16,2-4 0 0,1-3 1 16,2-5 0-16,0-5 0 0,2 0 0 15,-2-6-1-15,6-1 1 0,-2 0-2 16,1-5-4-16,-1-5 2 0,-1-2-4 16,-2-3 3-16,1-3 4 0,-4-2-2 0,1-3 4 15,-3-3 3-15,-2 0-1 0,-3-3-2 16,-4 1 4-16,-1 0-3 0,-4 1 2 15,-3 7 1-15,-2 1 0 0,-3-1-3 16,0 8 1-16,0-6-2 0,-8 2-2 16,4 8 1-16,-6-3-4 0,3 6-1 0,-5 2 0 15,-2 1-1-15,-4 2 4 16,-6 0 0-16,1 8-1 0,-2 1 3 16,-1 5 1-16,3 0-1 0,0 1 4 15,0-2-4-15,5 2-4 0,1 0 3 0,8-1-2 16,1-3-1-16,2 3 1 0,3-6 0 15,3 3-1-15,0 3 2 0,3-2 1 16,3 0 3-16,2-2 2 16,4-3 1-16,-3-4 2 0,6 2 0 0,3-5-3 15,-1 0 3-15,9-2-4 0,-4-6 0 16,0-1 0-16,-2-3-3 0,0 0 2 0,-4-3 0 16,1-1 2-16,-2 1 1 15,-4 0 1-15,-1 3-1 0,-2-1 1 16,-1 0-3-16,0 4 1 0,-3 2-2 0,-1 4 0 15,-3 3-2-15,0-2-1 0,0 2-1 16,2-1-5-16,-1-1-4 0,-1 0 1 16,2 2 0-16,-2 0 6 0,0 0 1 15,1 0 3-15,-1 7 0 0,0 8 0 16,0 5-1-16,3-2 1 0,-3 6-1 0,3-3 1 16,0-5 1-16,3-3 0 0,-1 1 0 15,-2-5 2-15,0 0-1 0,3-2 1 16,-2-4 3-16,-1 1 2 0,3 2 2 15,-2-5 4-15,6 1 0 0,2-2-3 16,7-3-2-16,4-8-4 0,-3-3-4 16,3-3 1-16,-1-1 0 0,-3-1 0 15,-2-1 0-15,-1 2 0 0,0 1-1 16,-7 5 0-16,2 0 0 0,-5 6-2 16,-3 1 1-16,1 2 1 0,-4 3-2 0,0 0 0 15,0 0-1-15,2 0-1 0,-1-2-2 16,1 1-2-16,-1 1 0 0,-1-1 2 15,3 1 0-15,-3 0 4 0,7 0 0 16,0 6 0-16,2 4 1 0,1 6 0 16,2-1-1-16,-2 0 1 0,3-1-1 15,0-1 1-15,0 1 0 0,4-1 1 16,-1 0 1-16,3-3 0 0,4-2 1 16,3-2-3-16,1-3 0 0,0-3 2 15,0 0-2-15,-1-2 0 0,-1-5 0 0,-2-4 1 16,-4-1 1-16,-2-1 1 0,-4-3 2 15,-3-2-2-15,-1 4 1 0,-5-2-1 16,-1-1 1-16,-3 5-1 16,3-9-2-16,-3 3 0 0,0 4-1 0,0-6 0 15,0 8 0-15,-3 6 1 0,3-6-1 0,0 7 1 16,-1-1 0-16,1 2-1 0,0 4-2 16,-2-2-1-16,2 2-1 15,0-1-5-15,-1 1 0 0,1-2 1 16,0 2 0-16,0 0 4 0,0 0 2 0,0 5 0 15,-2 8 1-15,2-1 0 0,-1 10 0 16,-1-3 0-16,2-5 0 0,-3 6-3 16,2-1 1-16,-2-1 0 0,0-1-4 15,-1 0-2-15,1-5-15 0,3-6-23 16,0 0-28-16,0-6-59 0</inkml:trace>
  <inkml:trace contextRef="#ctx0" brushRef="#br0" timeOffset="29351.58">3745 8829 211 0,'0'0'20'0,"0"0"10"15,0 0 11-15,0 0-2 0,0 0-13 0,0 0-18 16,0 0-13-16,0 0-5 0,0 0 3 15,-10-15 4-15,10 32 3 0,0 9 0 16,0 7 0-16,8 3 0 0,-2 4 0 16,0 0 0-16,3-3 0 0,-5 3 0 15,2 1 0-15,-5 0 1 0,-1 1 0 16,0 0-2-16,0-2 0 0,0-1-5 16,-5-6-1-16,0-1-2 0,1-7-4 15,1-5-7-15,0-3-17 0,3-7-23 16,0-3-28-16,0-1-22 0</inkml:trace>
  <inkml:trace contextRef="#ctx0" brushRef="#br0" timeOffset="30042.41">3544 9311 183 0,'0'0'20'0,"0"0"-14"0,0 0-9 16,0 0-2-16,0 0 6 0,0 0 5 15,0 0 5-15,0 0 1 0,0 0-1 16,0 0-1-16,85 15-2 0,-56-13-3 16,3-1-1-16,-2-1 2 0,1 0-1 15,-4-1-1-15,-1-4 0 0,-1 0-3 16,-2-1 1-16,-3 0 0 0,1 0-2 16,-7 0 6-16,-1 0 0 0,-3-3-2 0,-4 1 3 15,1-2-4-15,-1 2 0 0,-3-1-1 16,1 0 2-16,-1 4-2 0,1-3-2 15,-2 4 3-15,-1 0-3 0,-1-1 2 16,0 5-4-16,0-2-3 0,0 2 3 16,0 0-4-16,3 0 6 0,-3 2 1 0,3 10 0 15,3 3 3-15,0 3-2 16,2-3 1-16,1-1 1 0,1-3 2 16,6-2 2-16,0-1 0 0,4-5 0 15,6-2-3-15,0-1-3 0,6 0-3 0,0-6-2 16,-2-3 1-16,3-2 1 0,-2-1-4 15,-4-3 2-15,-2 0-2 0,-2-2-1 16,-1 1 4-16,-5-1-2 0,-4 6 4 16,-4 0 0-16,-3 5 2 0,-5 4-1 15,3-1-1-15,-4 3-3 0,0-2-2 16,0 2 1-16,0 0 1 0,-10 0 1 0,-3 5 0 16,-4 8 4-16,4 7-4 15,1 4 4-15,2 5-1 0,7 6-4 16,2 5 5-16,1 5-2 0,0 5-2 0,4 6 2 15,5 3-1-15,4 4 0 0,0 2 0 16,1 3 2-16,4 4 0 0,-4-3-1 16,-1-5 0-16,3-3-1 0,-6-8-1 15,-1-5 1-15,-3-5 1 0,-6-9 0 16,0-6 4-16,-9-8 3 0,-6-9 1 0,-8-8 5 16,-4-3 2-16,-5-17 3 0,-6-7 5 15,-1-8 3-15,-4-6 0 0,5-6-1 16,2-6-3-16,6-3-10 0,7-5-2 15,4-4-10-15,13-4-2 0,5-2 4 16,1-2-4-16,11 4 1 0,5 5-6 16,6 6-2-16,5 11-13 0,5 11-36 15,6 7-153-15</inkml:trace>
  <inkml:trace contextRef="#ctx0" brushRef="#br0" timeOffset="34605.48">9110 2067 68 0,'0'0'27'15,"0"0"-6"-15,0 0-13 0,0 0-6 16,0 0 0-16,0 0-4 0,0 0 0 16,0 0 1-16,0 0 0 0,0 0 2 15,-16 0 1-15,16 0 1 0,-1 0-1 16,-1 0 5-16,2 0 5 0,0 0 4 16,0 3 2-16,6 2 0 0,8 2-3 15,5 2 1-15,6 1-3 0,2-3-4 0,5 1 2 16,0-1-2-16,3 0 2 0,-1-3 4 15,2-1 1-15,3-2 2 0,-1-1 0 16,7 0-6-16,0 0-2 0,2-4-2 16,0 1-3-16,2-2 0 0,0 1 1 15,0-1 1-15,-1 1 0 0,4-1 0 0,-3 2-1 16,-1-1-1-16,-2 1 1 0,-1-2-2 16,0 0-1-16,-3-1 4 0,1 0-1 15,0 0 0-15,2-1 1 16,0-1 0-16,3-1-3 0,4 1-1 0,-2-1 0 15,1 1 0-15,3 1 1 0,-1-4 3 16,6 1-2-16,-1-2 3 0,0-2-1 16,0 0 1-16,0 0-1 0,-2 2-2 15,-1 2-14-15,-4-1 13 0,-1 2-16 16,-2 1-1-16,-3 3 14 0,1-2-15 0,-4 1 17 16,-3 2-1-16,-4 1-1 0,-2-1 1 15,-4 2-1-15,-10-1 0 0,-7 1 3 16,-1 1-2-16,-5 1 1 0,-2-2 0 15,2 2 0-15,-6 0-2 0,0 0-1 16,0-1 2-16,0 1-1 0,3 0 1 16,-2 0 2-16,1 0 0 0,0 0 0 15,0 0 1-15,-1-2 1 0,1 2-1 16,-1 0 0-16,-1 0-3 0,2 0 0 16,-2 0 1-16,0 0-4 0,1 0-3 0,-1 0-7 15,0 0-8-15,-3 6-28 0,-11 11-59 16,-5 9-141-16</inkml:trace>
  <inkml:trace contextRef="#ctx0" brushRef="#br0" timeOffset="35772.28">2825 3971 116 0,'0'0'10'0,"0"0"3"16,0 0 8-16,0 0 6 0,0 0 7 15,0 0 4-15,0 0-2 0,0 0-8 0,0 0-3 16,-17-20-10-16,17 9-3 0,6-1-3 16,5 0-2-16,5 3-1 0,6 1 0 15,5 2-1-15,5 0 1 16,9 1 0-16,3 1-5 0,3-2 2 0,2 1-2 15,0 1 4-15,0 1-1 0,2 1 0 16,-2 1-1-16,0-1 1 0,2 2-2 16,1 0-1-16,0 0-1 0,1 0 0 15,-2 0 1-15,4 0 0 0,1 5 4 16,2 1-3-16,4 2 3 0,5-2-5 0,1 1 0 16,0-2 3-16,4-4-1 0,2 1 1 15,-3-2 2-15,2 0 1 0,0 0 3 16,-2-6 1-16,2-1-5 15,-2 2 2-15,2-3-6 0,0 2 3 0,1-2-2 16,1 2 4-16,2-1-2 0,4-3 0 16,-3 1 0-16,0 0-1 0,2-2 0 15,-2 1 0-15,-3-1 2 0,-3-1-3 16,2 2 1-16,-6 0 0 0,0 3 0 16,-6 1-1-16,-5 0 2 0,-4 1-2 0,-4 0-1 15,-4 1 1-15,-3 0-1 0,-5 1 1 16,0-1 1-16,-7 0 0 0,2 1 0 15,-5 0 0-15,-2 0 0 0,-9 0 0 16,1 1 1-16,-8 1-2 0,-5-1 0 16,2 2 2-16,-6 0-2 0,0-1 1 0,0 1 0 15,0 0 0-15,3 0-1 16,-3 0-1-16,4 0 0 0,-4 0-1 16,3-2 0-16,-2 2 0 0,1 0-1 15,-1 0 1-15,1 0 0 0,-2 0-1 0,1 0 0 16,-1 0-1-16,2 0-3 0,-2 0 0 15,1 0-3-15,-1 0-4 0,0 0-6 16,2 0-24-16,-2 0-51 0,0 9-95 16,0 0-57-16</inkml:trace>
  <inkml:trace contextRef="#ctx0" brushRef="#br0" timeOffset="38158.53">17049 2446 7 0,'0'0'21'0,"0"0"1"0,0 0-3 15,0 0 0-15,0 0-4 0,0 0-2 0,0 0-6 16,0 0-2-16,0 0-1 0,-26 0-4 15,24 0 3-15,1 0-1 0,-1 0 4 16,2 0 5-16,-1 0 2 0,1 0 7 16,-3 0 0-16,3 0 1 0,0 0-3 15,0 0-4-15,0 0-5 0,0 0-1 0,0 0-4 16,6 0 1-16,0 0 0 0,7 0 2 16,7 0 1-16,0 0 1 0,3-1-1 15,0 1 2-15,0 0-2 16,2-1 0-16,-3-1-1 0,4 1 1 0,-2-1-2 15,1 1 0-15,-7-1 0 0,2 2 1 16,-2-2 0-16,-6 2 1 0,10-1-1 16,-3-1-1-16,1 1 1 0,7-2-2 15,-2 0 0-15,-2 2 1 0,2-3-1 16,-1 1-1-16,1 0-1 0,1 0 0 0,-2 0-1 16,4 0 0-16,-1 0-1 15,2 1 1-15,2 1-2 0,-3-1 0 0,3 1 0 16,-1 0 1-16,2 1 1 0,6 0 0 15,3-2 0-15,0 2-1 0,3-1 0 16,2-1 0-16,-1-1 0 0,1 1 2 16,-1-2-1-16,2 1-1 0,-2 0 1 15,1 0-1-15,-1 0 1 0,3-1 0 16,0 2 0-16,1-1-1 0,1 1 1 16,0-1 2-16,-1 0-2 0,-1 0 1 0,-1 0-1 15,-2-3 0-15,3-1 1 0,0 2 0 16,2-1 0-16,2-1-1 0,0 3-1 15,3-1-1-15,2 2 1 0,0 0-2 16,1 2 1-16,0-1 0 0,-2 1 0 16,-2 0 0-16,0-1 0 0,-3 0 0 15,-1-1 0-15,-1 0 2 0,-3 0-1 0,0-1 2 16,-1-1-1-16,2 0-2 16,-4 1 2-16,5 0-2 0,-3 0 2 15,-2 1-2-15,-4 0 1 0,-6 2 0 0,-8-1-1 16,-6 1 1-16,-6-1 0 0,-8 2 0 15,1 0 3-15,-6 0 0 0,0-1 1 16,0 1 1-16,2 0-1 0,-1-2-1 16,1 2 0-16,-1 0 0 0,2 0-3 15,-2-1 1-15,1 1 1 0,-1 0-1 0,0 0 2 16,1-2 0-16,-1 2-1 16,1 0 0-16,-1-2 0 0,1 2 0 15,-1 0-1-15,1-1 1 0,-2 1 1 16,1 0-2-16,-1-2 0 0,2 2 1 0,-2 0-2 15,1-1 1-15,-1 1-1 0,2-1 0 16,-2-1 2-16,0 2-3 0,1-1 1 16,-1-1-1-16,0 0-2 0,2 2 2 15,-2-1-1-15,0 1 1 0,1-2 0 16,-1 2 1-16,0-1 0 0,0 1-1 0,0-2 2 16,0 2-1-16,0 0 2 0,0-1-2 15,0-1 0-15,0 1 1 0,0 0-1 16,0-1-1-16,0 0 2 15,0 1-2-15,0-1 0 0,0 1 1 0,0-1-1 16,0 1-1-16,0 1 0 0,0-2 0 16,0 2 1-16,0-1-1 0,0 1 3 15,0-2-2-15,0 2-2 0,0-1 2 16,0 1-2-16,0-2 2 0,0 2 2 16,0-1-2-16,0 1 0 0,0 0 0 0,0-2 0 15,0 2 0-15,0 0 0 0,0 0 0 16,0 0-2-16,0 0 1 0,0-2 0 15,0 2-1-15,0 0 0 0,0 0-2 16,0 0-4-16,0 0-7 0,0 0-10 16,0 2-31-16,0 12-61 0,0 4-143 0</inkml:trace>
  <inkml:trace contextRef="#ctx0" brushRef="#br0" timeOffset="41959.35">734 11847 179 0,'0'0'11'15,"0"0"-7"-15,0 0-2 0,0 0-3 16,0 0-2-16,0 0 1 0,0 0 6 0,0 0 4 16,0 0 9-16,0 0 2 15,-4-11 2-15,17 10-2 0,7 1-4 16,9 0-1-16,1 0-4 0,2 0-1 0,7 0-1 15,2 3-2-15,12-1 2 0,11-1 1 16,17 1-2-16,14-2 0 0,11 0-4 16,1 0-3-16,-3 0 5 0,-7 0-4 15,-6 0 5-15,-1 0-5 0,-2-2-1 16,3 2 0-16,0 0-1 0,2-1 3 0,-2 1 0 16,-2-2 0-16,-2 0 2 0,-1 1-4 15,0-2 0-15,4 1 1 0,1 0 2 16,3-1 3-16,3 1 1 15,0-1 0-15,4 0-3 0,-3 1 3 0,2-2-4 16,0 1 2-16,4-2-1 0,-3 0 1 16,2 0-2-16,1 0 1 0,-4-1-1 15,-2 2 2-15,1-1-1 0,-1 2 0 16,0 0 1-16,-1 0-2 0,0 1 0 16,3 2 2-16,1-1-3 0,0-2 0 0,5-1 2 15,-1 1-2-15,2-1 2 0,0-2 0 16,-1 1-2-16,-1 1 1 0,-2 1-2 15,1 0 0-15,0 0 0 0,-7-2-1 16,0 2 1-16,-6-1 0 0,-4-1-1 16,-7 2 0-16,-4-2 1 0,-2 1 0 0,-3-1 1 15,-2 1 1-15,-4-2-1 0,-7 1 0 16,-6-1 0-16,-1 2 0 16,-5-1 0-16,-4 0 1 0,-3-1 0 15,-1 2-1-15,-4-1 0 0,-2 1-1 0,-13 1 0 16,1 1-1-16,-8 1 1 0,-6-1-3 15,2 2 2-15,-8 0 0 0,3 0-1 16,4 0 2-16,-2 0 0 0,-1 0 0 16,-4 0 1-16,0 0 1 0,0 0-1 15,3-1 0-15,-3 1 0 0,3 0 1 0,-3 0-1 16,4 0 1-16,-3 0 0 0,-1 0-2 16,2 0 0-16,-2 0-1 15,1 0 0-15,-1 0 0 0,0 0-2 16,2 0 2-16,-2 0-2 0,0 0 1 0,1 0 1 15,-1 0 1-15,0 0-1 0,2 0 2 16,-2 0-2-16,0 0 0 0,0 0 0 16,0 0 0-16,1 0 0 0,-1 0 1 15,0 0-1-15,0 0-1 0,0 0-1 16,0 0-2-16,0 0-4 0,0 0-7 0,0 0-16 16,0 0-39-16,-3 6-78 0,-1 3-90 15</inkml:trace>
  <inkml:trace contextRef="#ctx0" brushRef="#br0" timeOffset="45348.2">23504 18440 173 0,'0'0'13'0,"0"0"0"0,0 0-1 0,0 0 9 16,0 0 7-16,0 0-1 0,0 0 3 15,0 0-4-15,0 0-10 0,-24-38-4 16,32 33-1-16,7-5-3 15,5 8-7-15,7 2 5 0,4 0-3 0,2 7 3 16,5 6 3-16,5-1-4 0,6-5-3 16,7 1-4-16,8 0 3 0,7-4-1 15,8 1 1-15,1 1 4 0,4-1-3 16,1 4 1-16,2-4 4 0,2 0 0 16,3 3-1-16,2-1 1 0,1 1-4 0,1 1-2 15,-1 2-2-15,3-9 5 0,2 5-1 16,7-4 3-16,5 0 3 0,3 1 2 15,5-1-1-15,5 2 3 0,2-2-3 16,6 1-2-16,-2-1-2 0,0 4-1 16,-1 0-1-16,-4-1-2 0,-3-1 0 0,-5-1-1 15,-4 1 2-15,-4-4-1 0,-4 1-5 16,-3-2 6-16,-2 0 5 16,-5 0-3-16,-4 0 6 0,-7 0-1 15,-5 3-2-15,-9-3 2 0,-8 5-2 0,-8-5-2 16,-7 0-1-16,-8-5 0 0,-8-1 7 15,-10 1-1-15,-11 2 5 0,-5 3-1 16,-6 0-3-16,3-1 5 0,1-4-3 16,-1 2-6-16,3-1-4 0,-5-2-6 15,1 1 2-15,1-5 1 0,-3 3 2 16,0 1-2-16,0-3-3 0,0 2 3 0,0 0-5 16,0 3-7-16,0 4-10 15,0-2-24-15,0 2-36 0,-9 0-60 0,-7 0-124 16</inkml:trace>
  <inkml:trace contextRef="#ctx0" brushRef="#br0" timeOffset="51944.28">20710 18743 106 0,'0'0'37'0,"0"0"-7"0,0 0 0 16,0 0-1-16,0 0-8 16,0 0-2-16,0 0-5 0,0 0-2 15,0 0-1-15,-53-47 0 0,53 47 3 0,0 0 2 16,0 0 0-16,0 0-1 0,0-6 3 15,1 0-2-15,8-2-1 0,3 1-2 16,3-4 0-16,4 1-2 0,1 0-3 16,2 0-1-16,1 2-2 0,1 4-6 15,1-1 3-15,0 0 1 0,1 3 1 16,0-6 4-16,0 3-7 0,0 1 4 0,2 1-2 16,1-2-3-16,-1 2 3 15,3-1 0-15,-1 1 1 0,2-2 0 16,1-1-1-16,5 0 3 0,-2 3-6 0,0-2 2 15,0 5 2-15,-2-3-1 0,0 3-1 16,-2 0-1-16,1 0 2 0,-1 0-3 16,0 0 1-16,0 0 0 0,1 0 3 15,0 0 1-15,0 0-3 0,1-4 5 16,0-1-5-16,0 4-2 0,1 1 3 0,2 0-2 16,2 0 1-16,0-5 0 0,3-4 0 15,0 1 2-15,-3 1-4 0,-3-1 3 16,-1 4-4-16,0 1 0 15,-2 0 3-15,0 1-1 0,0 2 1 0,0 0 0 16,-2-3 1-16,1 0-1 0,-2 1 1 16,0-2-1-16,2 1-2 0,-1-2 3 15,-1 2-1-15,2 3-1 0,0 0 0 16,-1-3 0-16,3 3-1 0,-4-1 2 16,2 1-2-16,-3 0 2 0,0 0-1 0,-2 0-5 15,2 1 6-15,0 2-1 16,0-3 1-16,2 1 3 0,-2-1-3 0,-1 0 0 15,0 0 0-15,1 0 1 16,0 0-2-16,0 0 1 0,-1 2-1 0,1 3-2 16,2 0 3-16,-1-1 1 0,2 2-5 0,0-6 4 15,2 0-1-15,0 0 0 16,-1 0 2-16,-1 0-1 0,-2-6 2 16,2 4-1-16,-2 2 3 0,1 0 1 15,1 0-4-15,-3 2-2 0,1 1-1 0,-1-3 1 16,0 0 1-16,0 0-2 0,-2 0-1 15,0 3-1-15,1 2 2 0,-1-2 2 16,-2-2 0-16,3-1-3 0,-1 0 1 16,2-1 0-16,0-1 3 0,0 1-1 15,0 1-2-15,0 0 1 0,-1 0 1 0,3 0-1 16,-1 0 0-16,2 0-3 0,0 0 0 16,0 0 2-16,1-3 0 15,-1 1 2-15,-2-6-3 0,0 8-1 0,-1-2 3 16,2 2 1-16,-2 0 0 0,0 0-2 15,-1 2-1-15,3-2 0 0,-2 0 1 16,2-5 3-16,0 0-4 0,-2 0 0 16,-1 5 3-16,-1-3-4 0,0 3 3 15,-1 0 1-15,0 0-4 0,0 0-1 16,0 0 4-16,-2 0-1 0,2 3-2 0,1-3 3 16,1 1-2-16,1 3 1 0,-1-1 1 15,3 0 0-15,-1 1 1 0,2-4-7 16,-2 0 4-16,1 0 3 0,-1 0-3 15,-1 0 4-15,1-2-4 0,1-3-1 16,0 2 2-16,1 1 0 0,-1 0 0 16,-1 2 1-16,-1 0-2 0,0 0-1 15,0 4 0-15,0-1 3 0,0 2-2 16,1-3-1-16,1 0 4 0,-1 1-4 16,2-3 1-16,1 0 1 0,-1 0-1 0,-1 3 3 15,1-3-3-15,-1 2 4 0,-1 1-4 16,0-3-4-16,1 1 5 0,0-1-2 15,3 0 3-15,-2 0 0 16,2 0-2-16,0-1 1 0,0 1-2 0,1-3 3 16,1 1-2-16,0 2 0 0,-1 0 2 0,-2 0-2 15,1 0 2-15,-4 0 1 16,2 0-5-16,-2 0 2 0,0 2 0 16,1 2 1-16,1 2-2 0,1 2 1 15,2-6 1-15,2-2-3 0,5 0 4 0,2-2-1 16,2 2-1-16,0 0 0 0,3 0-2 15,1 0 2-15,0 0 1 0,2 0-4 16,-3 4 2-16,3-4-2 0,0 0 0 16,-1 0 3-16,1 0-4 0,-1 0 1 15,-2-4 1-15,-2 1-3 0,-3 0 3 16,1 1 2-16,-3 2-2 0,-2 0 3 0,1 0 2 16,-4 0-1-16,-1 0-2 15,-2 0 1-15,-2 0-1 0,-4 2 0 16,0-1 4-16,-10-1-1 0,0 0-3 0,1 0 2 15,-8 0-2-15,0 0 3 0,0 0 3 16,-5 0-3-16,4-3 0 0,1 0-2 16,-3-1 1-16,-1 1 2 0,-4 1-3 15,1-1-2-15,-4 3-2 0,0 0-11 16,0 0-22-16,0 0-57 0,0 0-86 0,0 0-68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1-29T10:40:10.25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19239 10231 132 0,'0'0'11'0,"0"0"-2"0,0 0 2 16,0 0 3-16,0 0 3 0,0 0 2 16,0 0 1-16,0 0-5 0,0 0-4 15,-21 10-6-15,21-10-5 0,-2 2-2 16,2-2-2-16,0 1 0 0,0-1 1 16,0 5 1-16,3 2 2 0,8 2 3 0,7 5-1 15,2 0-1-15,4 0 2 0,0-1-1 16,4 1-1-16,-1-1 0 0,1 2 1 15,2-1 1-15,0 2-1 16,2-1 3-16,3 0-4 0,0 2 1 0,1-1-2 16,-1 1 1-16,0 1 0 0,-3-3 1 15,-1 1 2-15,-6-3-1 0,-1-1 1 16,-4-3-1-16,-7-1-1 0,0-2-2 16,-6-1 1-16,-4-4 0 0,2 2 3 15,-5-3 5-15,0 0 3 0,0 0 10 0,1 0 8 16,-1 2 8-16,0-2 0 0,2 0-11 15,-2 0-11-15,-2 0-10 16,-9-2-6-16,-10-5 0 0,-6-4 1 16,-2-3-1-16,-4 1 1 0,-5-2-3 0,-3-4 1 15,-2-1-4-15,0 1 2 0,-1-4-1 16,1-2 0-16,2 3 2 0,2 1 1 16,4 2 1-16,3 3 0 0,3 2 1 15,5 4-1-15,7 2 1 0,3 2 0 16,4 2-1-16,5 2 0 0,2 0 2 0,3 2-4 15,-1-1 1-15,1 1 0 0,-2 0-3 16,1-2-1-16,-1 2 0 0,1 0-1 16,1-2 0-16,0 2 2 0,0 0 2 15,0-2 1-15,13 0 0 0,7 1 1 16,6-1 1-16,0 1-1 0,3 1 1 0,-1 0 0 16,2 0-1-16,2 0 1 15,3 0-1-15,-1 0 0 0,1 0 1 16,3 0 1-16,-2 0-1 0,0 1 0 15,0-1 0-15,-4 0-1 0,0 0 2 0,-3 0-2 16,-3 0 2-16,-2 2-2 0,-1-1 0 16,0 1 0-16,-8-1 0 15,2 2 0-15,-5-1 0 0,1-1 1 0,-1 3-1 16,-8-4 0-16,6 1-1 0,-4 0-1 16,-2 1-1-16,0-1-3 0,-1 1-5 0,2-1-12 15,-1 1-15-15,1-1-15 0,-5-1-20 16,4 4-17-16,-2-1-16 0</inkml:trace>
  <inkml:trace contextRef="#ctx0" brushRef="#br0" timeOffset="219.51">19824 10444 219 0,'0'0'5'0,"0"0"-4"0,0 0-1 15,0 0-3-15,-32-89 1 0,30 66-3 16,2 1-2-16,0-1-3 0,0 0-7 16,3-3-14-16,2 2-30 0</inkml:trace>
  <inkml:trace contextRef="#ctx0" brushRef="#br0" timeOffset="660.82">19708 10111 74 0,'0'0'11'0,"0"0"-5"15,0 0 0-15,0 0-2 0,0 0-1 16,0 0 3-16,0 0 2 15,0 0 0-15,0 0 4 0,0 0-1 0,-9 3-3 16,9-3-3-16,2-3 0 0,7-4-3 16,2-1 2-16,-2 1-1 0,5-1-2 15,1 1 2-15,-5 2-1 0,6 1 0 16,1 1 1-16,-4 0-1 0,7 1-2 16,-1 2 0-16,-3 0 1 0,1 0 1 0,-2 0-1 15,-4 2 1-15,-6 0 2 0,3 1 2 16,-3-2 3-16,-1 1 2 0,3 4 2 15,-4-2-2-15,0 0 0 0,0 4-3 16,-2-3 2-16,-1 0-1 0,2 0 3 16,-2 0 2-16,0 0 1 0,0-1-1 15,-7 2-4-15,-6-6 1 0,-3 0-4 16,-6-1 2-16,2-8 3 0,1-2-3 16,2-4-1-16,1-4-3 0,1 0-4 15,2-2-1-15,2-1-1 0,4 1-1 0,1 4-2 16,1 1-1-16,2 5-1 15,2-4-6-15,1-3-2 0,0-1-6 0,0 3-9 16,1-1-24-16,7 2-26 0,-1 0-51 16</inkml:trace>
  <inkml:trace contextRef="#ctx0" brushRef="#br0" timeOffset="1109.83">19753 9608 92 0,'0'0'7'0,"0"0"-3"16,0 0 0-16,0 0 2 15,0 0 1-15,0 0 5 0,0 0-3 0,0 0-2 16,0 0-1-16,0 0-3 15,-15 12 0-15,15 4 3 0,0 4-2 0,0-2 1 16,6 7 1-16,2-2 0 0,1-2-1 16,2 1 1-16,0-1-1 0,2-1 3 15,-1-4-3-15,1-2-1 0,-2-2 0 16,-2-3-2-16,4-1 3 0,2-4-1 16,-5-1 2-16,9 0 2 0,-2-3 1 0,-3 0 2 15,6-3 1-15,-3-4 5 0,-6 0 1 16,-1-3 6-16,-2-2 2 0,-4 3 0 15,3-7-2-15,-4 6-4 0,-2-1-7 16,1-1-2-16,-2 6-1 0,0-5-1 16,0 6-5-16,0-2 1 0,0-5-4 0,0 8-2 15,0-3 0-15,0 3-2 16,0 4 0-16,0-1-1 0,0 1-4 16,0 0-2-16,0-2 0 0,0 2-6 15,0 0-17-15,3 0-33 0,1 2-62 0</inkml:trace>
  <inkml:trace contextRef="#ctx0" brushRef="#br0" timeOffset="3062.06">28467 11676 120 0,'0'0'27'15,"0"0"-5"-15,0 0-5 0,0 0-4 16,0 0-1-16,0 0 1 0,0 0 3 16,0 0-1-16,0 0-1 0,0 0-2 15,-6-35-4-15,5 30-2 0,-1 1-2 16,1-1-4-16,1 5-2 0,-2-1-1 16,-1 1 0-16,-4 4 0 0,-4 10 2 15,1 4-1-15,-1 2 1 0,2 4-1 0,0 0 2 16,0 5 0-16,-1 3 4 0,-2 2-2 15,2 1 1-15,-3-1 0 0,3 1-4 16,0-3 2-16,1-2-1 0,2-1 0 16,3-5 0-16,-1-7 1 0,4 0-1 15,-1-6 2-15,1-7 0 0,1 2-2 16,0-6 1-16,-2 0 1 0,2 0 5 16,0 2 8-16,0-1 13 0,0 1 1 15,0-2-3-15,0 0-6 0,0-2-11 16,0-13-2-16,5-8 3 0,2-7-3 0,2-2-2 15,4 0-4-15,-2-3-2 0,1-2-1 16,1 1-1-16,-1-1 3 0,-1 0-1 16,-1 2 1-16,-1 0 0 0,2 2 1 15,0-1 1-15,-1 2-2 0,1 2 0 16,-2 4 0-16,0 3 0 0,-5 8 0 0,2 5 1 16,-4 2 1-16,0 4-2 0,-1-1-2 15,2 2 2-15,-3 3-1 16,0-2-2-16,0 2-1 0,2-1-2 15,-2 1-1-15,1 0-1 0,-1 0 4 0,3 0 3 16,3 8-1-16,0 4 0 0,1 6 4 16,0 2 0-16,-1 1-2 0,0 2 0 15,0 2 1-15,1 3-1 0,-1-1 1 16,1 0 0-16,0 1 0 0,2 1 0 16,-4-2 1-16,3 0 1 0,-2 1-1 0,0-3 3 15,2 1-4-15,-2-2 0 0,0-1 0 16,-1-1-1-16,1-4 0 0,-2-5-1 15,1 3 0-15,-1-3 0 0,-1-2-2 16,1 4-1-16,-1-6-3 0,0 2-9 16,2-2-9-16,-1 0-16 0,0 1-18 15,-2-5-16-15,2 4-9 0,-3-4-20 16</inkml:trace>
  <inkml:trace contextRef="#ctx0" brushRef="#br0" timeOffset="3301.98">28299 11969 262 0,'0'0'26'0,"0"0"-12"15,0 0-8-15,0 0-2 0,0 0 0 16,82-76-1-16,-54 66 1 0,1 3 0 0,2 2-4 15,-4 1-1-15,0 2-1 0,1 2-2 16,-1 0-6-16,-1 0-8 0,-1 0-16 16,-9 3-17-16,-2 0-15 0,-5-1-8 15</inkml:trace>
  <inkml:trace contextRef="#ctx0" brushRef="#br0" timeOffset="3904.03">28683 11829 207 0,'0'0'39'15,"0"0"-3"-15,0 0-9 0,0 0-6 0,0 0-11 16,0 0-5-16,0 0-4 0,0 0-2 16,0 0 0-16,0 0-1 0,17-35 0 15,-3 35-2-15,1 3 2 0,2 9 1 16,-1 4 2-16,-1 0-1 0,-1 4 2 16,-2-1-1-16,0 3-1 0,-3-2 3 0,-4-7-5 15,-1 2 2-15,-3-4 2 0,-1-5-1 16,0 5 2-16,0-7 3 0,0 1 2 15,0 1 1-15,0-6 3 0,0 0-2 16,0 0 1-16,-3 0 1 0,-1-3-5 16,1-8-1-16,0-6-2 0,3-2-3 15,2-4-2-15,6 0-3 0,7 2-2 16,2 1 0-16,3 4-3 0,5 2 1 16,0 2-2-16,4 4-3 0,1 2-4 15,0 2-5-15,2 2-2 0,-1 2-1 0,-1 0 2 16,-3 0 6-16,1-1 5 0,-2 1 6 15,-2-2 4-15,1-1 1 0,-3 0 2 16,-2-3 1-16,0-2 3 16,-4 1 4-16,-3-1 2 0,-4 0 4 0,-2 3 2 15,-3-5 1-15,1 3 1 0,-4 2-4 0,1 2-3 16,-2-3-5-16,0 1-4 16,-3-2-3-16,-2-1-2 0,-5 7-2 15,-7 1 1-15,-1 3-1 0,-5 7 1 16,-1 3-1-16,1 2 1 0,2 1 1 0,0 4 2 15,1 0-2-15,2 3 6 0,1 1-4 16,2 2 3-16,4-2-1 0,4-6-2 16,2 1 0-16,2-7 0 0,3 0 1 15,0 0 0-15,0-3 1 0,9 2 3 16,-3-5 2-16,10 0 0 0,2-5 0 0,1-1-2 16,10 0-2-16,0-2-1 15,0-3-2-15,1-1-2 0,-1 1-2 0,-1 1-6 16,-11 2-3-16,2 0-8 15,-6 1-8-15,0 1-14 0,0-2-17 0,-7 2-21 16,7 0-32-16</inkml:trace>
  <inkml:trace contextRef="#ctx0" brushRef="#br0" timeOffset="4318.64">30097 11554 190 0,'0'0'23'0,"0"0"-9"15,0 0-10-15,0 0-4 16,0 0-2-16,0 0 0 0,-93 5 2 16,71 15-1-16,-1 1 0 0,3 3 2 0,1 0 0 15,0 2 0-15,4-3 0 0,3 1 1 16,2-1 0-16,1 0 2 0,5 1 1 16,0-1 0-16,2-7 2 0,1 2 0 15,1-1-1-15,0 0 2 0,3 1 2 16,1-4-1-16,4-2 0 0,0 0 1 0,2-3-4 15,6 4-1-15,1-4 2 0,3-3-3 16,3-1-2-16,2 0-1 0,3-1-5 16,1-2-6-16,0 1-12 0,-2-1-19 15,0-2-21-15,-1 0-20 0,-1 0-31 16</inkml:trace>
  <inkml:trace contextRef="#ctx0" brushRef="#br0" timeOffset="5157.83">30256 11848 107 0,'0'0'41'0,"0"0"-7"0,0 0-11 16,0 0-13-16,0 0-6 0,0 0-5 15,0 0-2-15,0 0 2 0,0 0 1 16,0 0 2-16,0-8 1 0,-3 8 0 16,2 6 1-16,-2 6-1 0,0 6 5 0,3-7-3 15,-2 7 2-15,2-6-3 0,0 1 0 16,0 0-2-16,0-1-1 0,0 0 1 15,2-1 1-15,-1 0 0 0,1-7 3 16,2 3 2-16,-1-3 3 0,7-1 1 16,-3 1-3-16,5-4-2 0,5 0-1 15,-2 0-2-15,5-3 0 0,-3-3-1 16,-2-2 0-16,0-1 0 0,-3 0-1 16,-2 2 0-16,0-2 0 0,-4 2 0 15,0-2-1-15,0 2 1 0,-3-1-2 0,1-1 0 16,-1 4-2-16,0 2 4 0,-3 3-4 15,0 0 1-15,0 0-2 16,1 0-4-16,-1-1-2 0,1 0-2 0,-1 1 3 16,2 0 3-16,-2 0 6 0,1 0-2 15,2 1 4-15,0 6-5 0,0 3 2 0,0 0 0 16,2 4 2-16,-3-5-4 16,5 5 2-16,-1-2 2 0,-1-5-4 15,0 6 4-15,0-8-1 0,2 2 0 16,-1-1 1-16,-3-5 2 0,5 1 0 0,3-2 2 15,6 0-3-15,6-5 2 0,1-4-2 16,-2-1 0-16,3-3 1 0,-1 0-3 16,-2-1 2-16,-5 0-3 0,1 2 1 15,-8 3 2-15,0-2-2 0,-3 5 1 16,-4 2 2-16,0 1-1 0,-3 3 1 0,0 0-2 16,0-2-2-16,1 2-1 15,1-1-6-15,-2-1-2 0,1 0-1 16,-1 2 2-16,0 0 2 0,2 0 5 15,-2 0 1-15,0 2 0 0,0 5 1 0,1 6-2 16,1 4 1-16,-2-7 0 0,3 7-2 16,-2-6 2-16,2-1 0 0,0 1-1 15,2-2 1-15,0 2 0 0,-1-4 1 16,1 2 1-16,0-2-2 0,1-2 4 16,-3-3-2-16,1 1 2 0,2-3-1 0,6 0 0 15,4 0 1-15,4-6-1 0,-1-3 0 16,-1-2-1-16,-2-1-1 0,0-2 3 15,-1 1-4-15,-3-1 2 0,-3 4 0 16,0-1 1-16,-3 3 0 0,-2 1 0 16,3-1 0-16,-5 5 0 0,1 0-1 15,-3 3-2-15,0 0-1 0,0 0-1 16,1 0-1-16,1 0-1 0,-1-2 1 16,5 2-1-16,3 0 2 0,1 2 0 15,1 6 2-15,0 1 0 0,0 1 0 0,1 3-3 16,0 0 3-16,0-1 0 0,0 0-1 15,2 1-1-15,-2-1-4 0,2 0-10 16,-1 0-17-16,-2-1-30 0,0-2-38 16</inkml:trace>
  <inkml:trace contextRef="#ctx0" brushRef="#br0" timeOffset="6354.84">31364 12020 143 0,'0'0'15'0,"0"0"-6"0,0 0-2 16,0 0 1-16,0 0 4 0,0 0 2 0,0 0 0 16,0 0 2-16,0 0-1 0,0 0 0 15,9-8-2-15,-1 7-2 0,4 0-2 16,-1-2 0-16,6-2 0 15,1 0-1-15,-2-1-2 0,5 0-1 0,-1-1-1 16,-3-1-2-16,1 0-1 0,-6 3 0 16,1-2 2-16,-2 0 0 0,-3 1 2 15,2-6-2-15,-5 4 1 0,-2-2-2 16,2-3 0-16,-5-1 1 0,0-2-4 16,-2 4 2-16,-4-4-5 0,1 8 3 0,-5 1-1 15,2 1 1-15,-3 5-3 0,-8 1 1 16,2 0 2-16,-5 6-1 0,2 4 4 15,2 3-1-15,1 2 0 0,4 0 1 16,0 0-3-16,3 2 2 0,2-5-2 16,2 1-1-16,0 1 1 0,3-3-3 15,0 6 4-15,3-7 0 0,0 1 0 16,0 6 0-16,1-8 0 0,4 4-1 16,-1-4 1-16,4-3-1 0,3 4 0 15,-4-5-1-15,9 2-1 0,0-4-3 0,1-3-1 16,5 0-4-16,1 0-2 0,-3-3-1 15,2-4 0-15,-3-1 2 0,-1-2 3 16,-1 0 3-16,-3-2 2 16,-1 1 3-16,-2 2 2 0,-2-2 0 0,-2-1 2 15,-1 5 1-15,-1-1 2 0,-1 5-1 16,-4 3 0-16,0-1-5 0,0 1-5 16,1-2-3-16,1 2-1 0,-2-1 4 15,0 1 2-15,1 0 3 0,-1 0 0 16,0 3 0-16,0 4 1 0,0 5 3 0,0 2-3 15,0-3 1-15,0 1 1 0,0-2 0 16,2 1 2-16,-1-7 0 0,2 6 1 16,0-6 1-16,-2 1 2 0,2-1 2 15,-3-4 3-15,0 0 1 0,0 0 0 16,8 0-4-16,3 0-1 0,2 0-6 0,6-6-1 16,-8 0-2-16,0-2 0 0,0-1-1 15,-4 2 0-15,5-2 0 0,-4 2-1 16,-5 5 1-16,5-4 0 15,-5 2-1-15,0 1-1 0,-1 2-1 0,-2 1-4 16,0-2-1-16,0 2-2 0,2 0 0 16,-2 0 4-16,1 0 2 0,5 0 1 15,-3 5 2-15,3 4 0 0,1 3 1 16,-3-3 0-16,5 3 0 0,-2 1 0 16,-1-6 0-16,3 4 0 0,-3-4 1 0,0-2 0 15,0 1 3-15,-3-5-1 0,2 2 3 16,1-3 6-16,5 0-9 0,4-4 5 15,5-4-6-15,-3-2-1 0,0-4-1 16,0-3 0-16,-2-1-3 0,1-3 3 16,0-2-1-16,-3-1 0 0,1-3 7 15,-2-1-7-15,1-1 5 0,-4-2-6 16,-2-1 2-16,-1-2-3 0,1 1 4 16,-4-1 0-16,0 3-1 0,-2 0 0 15,1 3 0-15,-2 1 0 0,1 8 1 0,-1 1 0 16,0 5 0-16,0 3 2 0,0-2-3 15,-1 7 0-15,1 0 0 0,0 5-4 16,0-1 1-16,0 1-2 0,0 0 0 16,-2 0 2-16,-2 0 2 0,-5 3 0 15,-1 9 1-15,0 3 0 0,0 2-5 16,3 3 4-16,-1 0-4 0,3 1 6 16,0 1 1-16,2 2 0 0,-1 0-1 15,3 0 0-15,1-1 0 0,0 1-1 16,0 0 0-16,7-1 4 0,-1 2 2 0,-1-3-4 15,0 1 5-15,1-2-7 0,-2 0 1 16,0-7-1-16,0 3 0 0,-2-6 0 16,1-1-1-16,-2 2 1 0,2-2-2 15,-1 0-1-15,-1-5 0 0,2 2-5 16,-1-2-2-16,-1-1-5 0,1 1-8 0,-2-5-10 16,0 0-7-16,0 0-15 0,0 1-13 15,1 1-29-15</inkml:trace>
  <inkml:trace contextRef="#ctx0" brushRef="#br0" timeOffset="6623.52">31895 11756 70 0,'0'0'24'0,"0"0"-1"16,0 0-8-16,0 0-5 0,0 0-1 16,0 0-3-16,0 0-1 0,0 0 6 15,0 0-10-15,90 6 1 0,-63-6-9 0,-6 2-11 16,2-1-13-16,-1 1-46 0</inkml:trace>
  <inkml:trace contextRef="#ctx0" brushRef="#br0" timeOffset="7452.39">32551 11818 188 0,'0'0'45'15,"0"0"-13"-15,0 0-5 0,0 0-4 16,0 0-7-16,0 0-3 15,0 0-2-15,0 0-7 0,0 0 1 0,0 0-1 16,16 3 0-16,-3-4 7 0,1-2-10 16,5 1 7-16,5-1-8 0,-2 0-1 15,1 2 1-15,0-2 1 0,-1-1-2 16,-7 1 1-16,0 2 0 0,-4 0 0 16,-1-2 0-16,1 1 0 0,-6 0 0 0,0 2 1 15,-5 0 1-15,5-1 0 0,-1-1-1 16,1 1-2-16,6-1 1 0,-7 1 0 15,1-1 0-15,-1 1 1 0,-4 1-1 16,0-1 1-16,0 1 0 0,2 0 2 16,-1-2 1-16,1 2 1 0,-1 0 0 0,0-2-1 15,-1 2 0-15,0-1-1 16,3-1-1-16,-3 1-1 0,0-5 0 16,0 1 0-16,0 0 0 0,-5-5-1 15,-1 2 0-15,-3-4 0 0,0 0 0 0,-1 0 1 16,0 1-1-16,0 1 2 0,-2-1-2 15,2 2 0-15,3 4-2 0,-2-1 1 16,1 2 1-16,3 1-1 16,2 1 0-16,3 2 1 0,-1-2-1 0,1 2-2 15,-2 0-1-15,1-1-2 0,-1 1 3 16,1 0 0-16,0 0-1 0,-1 0 3 16,1 0 0-16,1 0 0 0,0 0 1 15,0 0 0-15,0 3 0 0,4 5 0 16,5-1 0-16,-3 0 0 0,4 1 0 0,3 0 0 15,-2 0-1-15,7 3 1 0,-7-6 0 16,1 3-1-16,-5-2-1 0,0 0 0 16,4 3 1-16,-3-3 0 0,2 4-1 15,0-3 0-15,-1-1 2 0,-2-1-1 16,0-1 0-16,-4-1 0 0,5 2-1 0,-1 1 1 16,0-3-1-16,-1 1 1 0,-3-2 0 15,1 1 0-15,-4-3 0 0,0 0-1 16,0 0-2-16,5 3 2 15,0 0-3-15,-2-2 2 0,1 3-1 0,-4-4 2 16,0 0 1-16,0 0 2 0,0 1 0 16,2 1 0-16,-2 5 2 0,-6 4-2 15,-11 6-1-15,-8 4-1 0,-5 2-20 16,-6 1-55-16,-8 3-117 0</inkml:trace>
  <inkml:trace contextRef="#ctx0" brushRef="#br0" timeOffset="11479.63">18693 7132 60 0,'0'0'24'15,"0"0"0"-15,0 0 6 0,0 0 3 16,0 0 4-16,0 0 1 0,0 0-5 0,0 0-3 16,-10 0-5-16,8 0-4 0,1 0-4 15,-2 0-3-15,2 0-1 16,-1 0-1-16,1 0 0 0,1 0-3 15,-2 0-1-15,2 0-2 0,-1 0-2 0,1 0-2 16,-2 0-2-16,2 0-4 0,-1 0 2 16,1 0-2-16,0 0-1 0,0 0 4 15,0 0-3-15,0 0 2 16,0 0 2-16,0 0 0 0,0 0 0 0,0 0 0 16,0 0 0-16,4 0 0 0,2 0 0 0,7 0 0 15,-3-1 0-15,3 1 0 0,-3-2 0 16,1 2 0-16,1-1 0 0,-1 1 1 15,-1-1-1-15,0-1-1 0,0 2 1 16,0-3-1-16,6 0 1 0,-7-1-2 16,8 0 0-16,-2-3 2 0,0 0 2 15,3-2-2-15,-4 2 2 0,-1 1-2 16,1 0 0-16,1 0 0 0,4-4 1 16,-3 3-2-16,0-1 1 0,-2 1 0 15,3-2 0-15,-6 2 0 0,3 0 0 0,-1-2 0 16,0 1 0-16,5-4-2 0,-7 4 2 15,2 0-2-15,-1 0-1 16,-5 3 2-16,1-1-1 0,0 2-1 0,-4 0 3 16,-1 2 0-16,4-3 0 0,-4 4 1 15,1-2 1-15,1 1 0 0,-5 2 2 16,0-2 2-16,0 2 2 0,1 0 1 16,-1-1 0-16,2 1 1 0,-2-2-4 15,0 2 1-15,0-1-4 0,0 1-3 16,0-4 0-16,-5 0 0 0,-6 0 3 0,-4-4-2 15,0 4 2-15,-3-4-1 0,-1 1 1 16,2 0-1-16,-2 0-1 0,-1 1 2 16,0 0-2-16,-4-2 1 0,1 2 0 15,-1-1-2-15,0 0 3 0,0 1-2 16,1 2 2-16,8-1 2 0,-3 3 0 0,1 2 0 16,5 0-1-16,-7 0-1 15,7 0-1-15,-1 0-2 0,-1 0 0 0,1 0 1 16,-3 0-1-16,3 0 2 15,-1 0 1-15,8 0 1 0,-6 0 3 0,6 0-3 16,-1 0-1-16,3 0-1 0,4 0-3 16,-2 0 0-16,2 0-2 0,-1 0-4 15,0 0-3-15,-1 0-3 0,1 0-3 16,-1 0-4-16,1 0-7 0,1 0-13 16,0 0-12-16,0 0-14 0,0 0-12 0,0 0-6 15,1-1-8-15</inkml:trace>
  <inkml:trace contextRef="#ctx0" brushRef="#br0" timeOffset="12057.8">18644 6279 18 0,'0'0'17'15,"0"0"-8"-15,0 0-4 0,0 0-1 16,0 0-1-16,0 0 4 0,0 0-1 16,0 0 1-16,0 0-1 0,0 0-2 15,-16 8-3-15,14-8-1 0,2 2 0 16,0-2 0-16,0 0 4 0,0 0-2 0,8-4 5 16,3-2 1-16,8-4 0 0,0-1 0 15,0-1-2-15,4-2-3 0,1 0 0 16,2 3-3-16,3 0 0 15,1 3-3-15,2 2 2 0,0 3 1 0,1 2 0 16,1-1 1-16,-1 1 2 0,2 1-1 16,-3 0 2-16,1 0-1 0,-1 0 2 15,-2 3 1-15,0 4 1 0,-1 3 1 16,3 2 2-16,-1 4 4 0,-3 4 2 16,1 1-1-16,-1 4-1 0,-4-3-2 0,-2 1-3 15,0-2-1-15,-4-1 1 0,-1-2-2 16,-3-2 1-16,-5-4 0 0,-2 0 3 15,-3-4 0-15,-2-6 1 0,1 3-1 16,-3-5 1-16,0 5-4 0,2 1-2 16,-2-2-5-16,2 8-11 0,-2-6-16 15,1 8-27-15,-1 6-55 0</inkml:trace>
  <inkml:trace contextRef="#ctx0" brushRef="#br0" timeOffset="12857.92">18529 7433 9 0,'0'0'10'0,"0"0"0"0,0 0 5 15,0 0 7-15,0 0-2 0,0 0 0 16,0 0-6-16,0 0-6 0,0 0-6 16,-12 0-4-16,12 2 3 0,0 2-2 15,0 7 2-15,1 6 2 0,9 5-3 16,3 1 3-16,6 3 1 0,0 1 1 16,5-1 3-16,2 1-3 0,2-1 0 15,1 0 1-15,2 0-4 0,3 1 4 16,2 0 0-16,2-1 0 0,3 0 0 0,0-2-1 15,0-3-2-15,0-4 0 0,-3-3 3 16,-3-7-3-16,-5-2 1 0,-1-5 0 16,-5 0-1-16,-3-2 1 0,-5-2 0 15,-2-2 0-15,1-2-2 0,-7 3-2 16,4-2 1-16,-5 2-1 0,-4 2 2 0,1 2 2 16,-4 1 2-16,0-2 0 0,0 2-9 15,0 0-25-15,0 0-49 0</inkml:trace>
  <inkml:trace contextRef="#ctx0" brushRef="#br0" timeOffset="14350.4">31021 12605 135 0,'0'0'32'0,"0"0"-7"16,0 0-4-16,0 0-7 0,-25-79-3 15,18 65 0-15,1 5-3 0,2 4-3 0,1 3-2 16,-3 2-4-16,-7 0-1 0,-4 10 0 15,-9 8 4-15,1 6 2 0,1 4-4 16,1 2 2-16,4 4-2 0,0-1-1 16,4 2 1-16,3 1 0 0,3 2 1 15,1 3 0-15,4 2 1 0,1 0 0 16,3 0-1-16,0-2 0 0,2-3 1 16,5-3-2-16,3-3 0 0,3-2 1 15,3-3 3-15,1-2 0 0,1-2 1 16,2-5-2-16,1-5-3 0,-1 0 3 0,3-4-1 15,-2-3 0-15,-5-2 0 0,3-2 1 16,-7-1-1-16,0-1 0 0,0 0 2 16,-2 0-2-16,2 0 1 0,-4-3-1 15,1 1 0-15,-3-5-1 0,1 3 1 16,-4 1-6-16,0 0 2 0,-2-2-9 0,1 0-10 16,-1 1-18-16,2-7-28 0,-1 7-36 15</inkml:trace>
  <inkml:trace contextRef="#ctx0" brushRef="#br0" timeOffset="15969.51">31322 12776 156 0,'0'0'13'15,"0"0"-9"-15,0 0-6 0,0 0 1 0,0 0 2 16,0 0 2-16,0 0-2 16,0 0 1-16,-5 91-2 0,1-61 2 15,-1 4-1-15,-2 1-5 0,0 2 5 0,-2-3-4 16,-1 2 5-16,0-1 4 0,0-3-5 15,1-1 4-15,1-4 0 0,3-7-5 16,1-5 5-16,1-4-4 16,2-7 0-16,-1 2 4 0,2-6 2 0,-1 0 10 15,1 0 11-15,0 2-1 0,-2-2-4 16,2 0-8-16,0 0-13 0,0-12 2 16,3-8-4-16,4-7-2 0,2-2 3 15,1-5-5-15,0 0 4 0,1-5 7 16,0-1-7-16,-1-3 6 0,-1-4-5 0,1 2 0 15,-4-1 1-15,0 3-1 0,-1 5 1 16,0 5 0-16,-2 3 1 0,1 10 1 16,-1 2 1-16,-2 7 1 0,1 5-3 15,-1 1 1-15,1 1-2 0,-1 0-3 16,0-1 3-16,1 2-5 0,-2 3 4 0,3 0-5 16,4 1 2-16,4 10 1 0,1 5 0 15,-1 4 1-15,0 5-3 0,-1 2 1 16,-1 2 1-16,1 4-1 15,-2 2 0-15,1 2 1 0,0-1 1 0,-2-3 0 16,0 1-1-16,-1-5 1 0,3-2-1 16,-5-3 1-16,2-3 0 0,-3-7-2 15,1 1 2-15,-1-4-2 0,0-1 2 16,1 3-1-16,0-4 1 0,-1 1 4 16,0 0-4-16,2-1 2 0,-4-5-3 15,1 1-1-15,-2-5-1 0,0 0 1 16,0 0 0-16,0 1-3 0,0-1-3 0,0 2-7 15,-2-2-1-15,-12 0-6 0,-4-3 1 16,-6-3-2-16,-1 1 0 0,-1-1 4 16,-2 2 3-16,-3-1 6 0,-2 0 4 15,1 1 3-15,4 1 5 0,7 1 3 16,0-1 1-16,8 3 3 0,5-2 2 16,-4 1 0-16,6 1 0 0,0 0-1 15,2 0-4-15,4 0-4 0,-1 0-1 0,1 0-1 16,1-1 3-16,15-1-2 0,9 1-1 15,9-2 5-15,3 1-3 0,-1-3 1 16,1 2 1-16,-2-2-5 0,-3 0 0 16,-5-1-1-16,-5 0 1 0,0 0 0 15,-9 2 1-15,1-1 0 0,-5 0 1 16,-2-1-1-16,3 2 1 0,-3-4 2 16,1 2-2-16,-2 0 0 0,2-1 3 15,-5 4-2-15,1 1 2 0,-4 2-1 16,0-2 1-16,0 2-4 0,2-1-2 0,-1-1-1 15,-1 2-2-15,2-2 2 0,-2 2-1 16,1 0 2-16,4 0 1 0,3 7-1 16,-1 6 1-16,4 3 0 0,-4-5 1 15,0 3-1-15,-3 1 1 0,-1-4 1 16,1 6-1-16,-1-7 1 0,2-1 0 0,-2 2 3 16,-2-6-4-16,2 1 6 0,-3-6-1 15,0 0 2-15,0 0 4 0,3 1 3 16,-2 1-2-16,1-2-6 0,2 0-1 15,3 0-8-15,2-8 3 0,4-4 0 16,-3 2 0-16,2-3-1 0,1 1 0 16,-5 3 1-16,1 0 0 0,-2 3-1 15,0 0 1-15,-1 0 0 0,-3 3-1 16,2 1-2-16,-5 2 1 0,0-1-1 16,0 1-1-16,8 0 2 0,1 0-1 0,1 1 2 15,3 6 0-15,-3 4-1 0,-5-3 0 16,3 5 0-16,-2 0 1 0,-2-3 1 15,1 5 0-15,-3-5 3 0,1 0-3 16,0 2 3-16,-1-7-3 0,-1 1 0 16,-1-6 1-16,0 0 0 0,0 0 3 0,2 1 0 15,-2 1 2-15,1-1 0 16,1-1-1-16,5 0-2 0,3 0-3 16,3-6-3-16,3-3 1 0,-5 0 4 15,2 0-2-15,-3 0 4 0,-2 3-5 0,5-4 1 16,-8 3-2-16,-2 4 1 0,0 0-1 15,-1-1 0-15,1 1-1 0,-2-1 0 16,2 1-1-16,-3 3 0 16,0-1 2-16,5 1-2 0,-2 0 3 0,5 3-1 15,2 5 1-15,-6-1-1 0,6 4 1 16,-2 1 5-16,-2-4-5 0,1 4 5 16,-1-5-5-16,-2-4 2 0,2 4 0 15,-4-5 1-15,1 0 0 0,2 1 0 16,-1-3 5-16,5-2-9 0,1-7 8 0,2-1-11 15,-1-4 3-15,-2 0-2 0,-2 1 0 16,2-2-5-16,-2 4-4 0,-1-3-2 16,-1 0-1-16,0 4 2 0,-1-5 3 15,1 6 6-15,-3 4 2 0,0 1 0 16,-2 4 2-16,0-2 0 0,0 2 0 0,0-2-2 16,1 2 2-16,-1 0 0 0,2 0 1 15,-1 10 2-15,2 5 0 0,0 9 0 16,1 2 1-16,2 5 3 15,-1 0 4-15,1 4-2 0,-1 3 0 0,-1 2-4 16,1 0-2-16,-4 6-1 0,1 1 1 16,-1 3-1-16,-1 2-2 0,0-2 2 15,0-4-2-15,0-4-1 0,0-5 0 16,0-6-1-16,0-9-2 0,-1-9-5 16,-1 1-13-16,2-7-28 0,0 1-77 15</inkml:trace>
  <inkml:trace contextRef="#ctx0" brushRef="#br0" timeOffset="16317.68">32179 13053 162 0,'0'0'0'0,"0"0"15"16,0 0-15-16,0 0 19 0,0 0 13 15,0 0 0-15,0 0-17 0,0 0-3 16,0 0-12-16,0 0-2 0,-30-43 1 16,44 47-1-16,5 5 0 0,-4 5 2 15,2 0-1-15,-3 1 1 0,2 0-1 16,3 0 0-16,-2 1-1 0,2-1 2 16,0 0-1-16,0-2 1 0,-2 0 1 15,-2 1-2-15,-5-6 4 0,-2 5-2 16,-3-6-2-16,-3 4 2 0,0 0-1 0,-2 1 0 15,-4 4 0-15,-11-2 2 0,-5 3 0 16,-5-4 0-16,-2-1 0 0,1-2-2 16,1-2 0-16,11 0-5 0,0-2-12 15,5-1-19-15,4-2-27 0,-2 2-35 16</inkml:trace>
  <inkml:trace contextRef="#ctx0" brushRef="#br0" timeOffset="17255.16">32505 13104 6 0,'0'0'10'0,"0"0"-2"16,0 0-2-16,0 0 1 0,0 0 9 15,0 0-8-15,0 0 9 0,0 0-8 16,0 0 3-16,62 6 1 0,-57-4 5 16,0-2-1-16,5 0-2 0,-4 0-2 0,-2 0-5 15,6 0 5-15,-6-2-10 16,-1-1 5-16,3-4-9 0,-3 2 1 16,0-6-3-16,3 0 0 0,-6-1-2 15,0 1-1-15,0-2-1 0,0 1 0 0,-3 6 2 16,-1-3-9-16,2 6 10 0,-1-1-9 15,2 0 10-15,-5 4 0 0,-1 4 2 16,-5 6 1-16,-1 7 0 0,3 1 0 16,1 2-8-16,4 1 9 0,2 2-7 15,0 1 10-15,1-1 6 0,2 0-4 16,0-4 10-16,3-1-11 0,2-5 2 16,0-3-3-16,2-2 1 0,-1-2 1 15,0 2 0-15,-3-6 9 0,0 1-6 16,1-3 6-16,8 0-7 0,2 0-2 0,5-1-3 15,-3-7-2-15,1-1 0 0,-7 3-1 16,5-3-2-16,-4 0 2 0,-3 3-3 16,3-5 3-16,-5 5 0 0,-3 3-2 15,3-4 2-15,-5 3-2 0,1 0 2 16,1 1 0-16,-3 3-2 0,0-1 0 0,0 1 0 16,1 0-2-16,1-2 2 0,-1 2 1 15,6 0-1-15,0 0 2 0,2 6-2 16,1 3 2-16,0 1-1 15,0 3 0-15,-1-1 3 0,1 0-3 0,-4-4 3 16,0-1-1-16,1 1 2 0,-4-5 3 16,1 0 7-16,-4-3 7 0,0 0 5 15,6 0-1-15,4-2-7 0,4-7-7 16,2-4-8-16,0-2-1 0,-4-2-2 16,-2-1-1-16,1-2 2 0,-5-2-3 0,0 3 2 15,-3 2 0-15,-3-1-3 0,0 6 0 16,0-2-4-16,0 0 1 0,0 7-2 15,0 1-1-15,0 6-5 16,0-2-5-16,0 2 2 0,0-1 5 0,0 1 7 16,0 0 6-16,0 0 0 0,0 0 0 15,-3 0 0-15,2 5 1 0,-1-1 1 16,1 0 0-16,-1 1-1 0,2 1 1 16,0 5 0-16,0 2 0 0,3-3-1 15,5 2 2-15,-1-2-2 0,0-2 0 0,3 4 0 16,-1-2 3-16,2 1-3 0,2 3 2 15,-1-2 0-15,2 0-2 0,0-1 1 16,0 1-1-16,2-2 2 0,0 1-3 16,-2 0 0-16,-1-4 0 0,-3 1 0 15,-2-2-1-15,-1 1-1 0,-2 2 1 16,0-2 0-16,-1 1 1 0,-2-5-1 0,-2 6 1 16,0-5 1-16,0 5-1 15,-6 2 1-15,0-4-1 0,-5 1-3 16,3-4-7-16,-2-1-11 0,0 1-19 0,0-4-27 15</inkml:trace>
  <inkml:trace contextRef="#ctx0" brushRef="#br0" timeOffset="17541.14">33170 12665 5 0,'0'0'6'15,"72"90"1"-15,-30-38 6 0,-3 2 4 16,-4 4 4-16,-6-2 7 0,-12 0-7 15,-14-1-1-15,-6-4-4 0,-22 1-5 16,-14-2-2-16,-11-2-6 0,-13 6-25 16,-10 1-128-16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1T09:53:00.6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19179 3291 88 0,'0'0'16'0,"0"0"-4"0,0 0-3 16,0 0-2-16,0 0-2 0,0 0 2 15,0 0 1-15,0 0 1 0,0 0 3 16,9-2 3-16,-9 2 0 0,1 0 3 16,-1 0 2-16,0 0 0 0,1 0 6 15,-1 0 4-15,0 0 5 0,0 0 0 16,0 0-5-16,0 0-6 0,0 0-5 16,2 0-3-16,-2-8 0 0,0 2-2 15,0-7-1-15,0-5-4 0,0 5-7 16,0-6 4-16,0 6-7 0,0 0 5 0,0-1 0 15,0 8-1-15,0-6 1 0,0 6 0 16,0 0-1-16,0 0-1 0,0 6 2 16,0-2-2-16,0 2 2 0,0-2-1 15,0 1-2-15,0 0 0 0,0-1-2 16,0 1-1-16,0-1-1 0,0 1-1 16,0-1 1-16,0 1-2 0,0 1 1 15,0 0 0-15,0 0 2 0,3 0 1 16,3 7 0-16,4 9 1 0,-2 3 4 15,4 7-2-15,1 3 3 0,-1-1-4 0,-1 1-1 16,-1 2 0-16,-1 2 0 0,2 1 1 16,0 3-1-16,-1 2 2 0,1 0 0 15,-2 2-2-15,1-3 0 0,0 3 2 16,-1-1-1-16,0 0 3 0,-1 0-3 16,1-1 2-16,0 1 1 0,-2-2-2 0,-1-1 2 15,1 1-1-15,-2 5 0 16,1 0 0-16,2 2 0 0,-2 2-2 15,2-2-1-15,-2 1 2 0,0-2 0 16,0-2 1-16,-2 1-1 0,1-2 3 0,1 2-4 16,0-1 2-16,1 4 1 0,1 1-3 15,0 0 4-15,-2 1-4 0,1-2 0 16,-1 1 2-16,1-1 1 0,-1 1 0 16,0 1-2-16,1 4 1 0,0 1-3 15,2-3 3-15,-3 0-2 0,1-3 3 0,-3-1 0 16,2-2-3-16,0-2 3 0,0 2-2 15,-1 2-2-15,1 2 3 16,2 6-2-16,0 3-1 0,-1 4 0 16,-1-2 1-16,0 0 0 0,1-4 1 0,-1-5 1 15,-3 0-2-15,1-3 2 0,-1 0-2 16,0 2-1-16,0 1 0 0,0 0-1 16,2 0-2-16,0-1 3 0,-1 1 2 15,1-2 0-15,-3 3 2 0,3 0-4 16,-2-1 2-16,0 2 3 0,2 1-3 0,0 5 5 15,-1 1-5-15,-1 1-1 0,1 0 2 16,-1-4-3-16,0-1 1 0,0-2-1 16,1-2 1-16,0 1-1 0,2 4 4 15,0 3 0-15,0 3-2 0,0-1 2 16,2-3-5-16,0-5 0 0,-3-4 1 0,3-4-1 16,-3-1 1-16,1 2-1 15,-1 1 4-15,-3 3-4 0,3 1 2 16,-1 1 2-16,1 1-7 0,0-5 7 15,-1-1-4-15,-1-2 0 0,0-3 3 0,0 1-2 16,0 2 0-16,-1 4 0 0,-1 1 0 16,1 3-1-16,-1 2 2 0,-1-3-2 15,0-2 3-15,0-5 0 0,0-3-2 16,0 0 4-16,-3-2-6 0,0 5 2 16,0 0 2-16,0 4-2 0,0-1 0 15,0 1-2-15,2-5 4 0,0-2-2 16,-1-1 1-16,1-1 0 0,-2 1 1 15,2 0-2-15,-1 1 1 0,1 5 3 16,1 3-4-16,0 2 3 0,0-3-3 0,0-1 1 16,0-3 1-16,0 1-2 0,1 3 2 15,2 2-4-15,1 4 3 0,-1 2-1 16,0 0 2-16,-2-1 2 0,2 0-3 16,0-1 3-16,0 1-4 0,0 2 0 15,0-4 1-15,0 1-1 0,2-5 2 16,-2 0-2-16,0-1 1 0,2 1-1 0,1 0 2 15,-1 0-1-15,1-1-1 0,1-2 7 16,-4-2-4-16,2 2 3 0,-3 2-2 16,3 2-2-16,-1 6 0 0,3-1-2 15,-2 0 2-15,0-3-2 0,-2-3 0 16,2 0 0-16,-2 2 1 0,0 3 4 16,1-1-5-16,1 1 3 0,-2 0-3 15,2-1-1-15,-2 2 3 0,0 2-2 16,0 0 2-16,0-1-1 0,1 1 0 0,1-2-1 15,0-1 2-15,-1-2 0 0,-1-1-4 16,1-2 5-16,2 0-4 0,-1 0 1 16,2-2 5-16,-1 1-5 0,-2 1 1 15,2 0 0-15,0 1 0 0,1-2-1 16,-2 0 3-16,1-4-3 0,0 0 2 0,0-2 2 16,2 0-7-16,-2-2 6 0,2 1-4 15,-3 3 1-15,3-3 2 16,0 2-3-16,1 0 2 0,0 0-2 15,-1-2 1-15,1 0-1 0,0-2 1 0,-2 3-1 16,3-1 2-16,-3 0-1 0,2 0 1 16,-2 2 3-16,2-1-7 0,-2 0 6 15,-1 1-5-15,0-2 1 0,1-5 1 16,-1-2-1-16,-4 0 2 0,3 3 0 16,-2 3 1-16,0 3-2 0,-2-1 0 0,2-2-2 15,0-5 4-15,0-1-4 16,-2 0 2-16,0 0 2 0,2 3-2 15,-1 1 3-15,1 1-4 0,-2 0 1 16,2 3 0-16,-1-2-2 0,-1 0 4 0,1-2-3 16,-1 0 3-16,-1-4-1 0,2-3 0 15,-2-4 1-15,0-1 0 0,0-7-1 16,0-2 1-16,0-6-1 0,0-1 3 16,0 1 0-16,0-1 1 0,0 0-1 15,0-7-1-15,0 2-1 0,-2-1 1 0,1 1-2 16,-1-2-2-16,2 3-3 0,-3-5-9 15,2 3-15-15,-1-2-22 0,1 2-44 16,1-5-115-16,0-22-93 0</inkml:trace>
  <inkml:trace contextRef="#ctx0" brushRef="#br0" timeOffset="2667.29">19723 14270 74 0,'0'0'20'0,"0"0"9"16,0 0 4-16,0 0 0 0,0 0 0 0,0 0-2 15,0 0-3-15,0 0-2 0,0 0-3 16,-77-34-7-16,77 34-3 0,-2 0-2 16,1-1-5-16,-1 1 1 0,1-2 0 15,1 2 0-15,-1-1 1 0,1 1 1 16,0-2 1-16,0 2 0 0,0-3 1 0,5 2-3 16,7-2-2-16,7 0-2 15,-2 1 0-15,8-1-2 0,-1 3 0 16,1-1 2-16,-1 1-1 0,-2-2 1 15,3 2 0-15,-1 0 1 0,1-1 2 0,1-2-1 16,-1-1 1-16,2 0-3 0,1-1-1 16,-2 1 3-16,1-1-1 0,0 1-1 15,2-2 1-15,0-1-1 0,2 3-1 16,-1-2 0-16,2 0 0 0,0 0-1 16,-1 0-2-16,-2 1 1 0,0 2 0 15,-2 0 0-15,-3 0 1 0,-5 0-1 16,0 0 1-16,-1 1 0 0,3-1 3 15,4-1-2-15,-1-1 1 0,2-1-3 16,0 2 1-16,0-2-1 0,0-1 2 0,0 2-2 16,-3 0 3-16,2-1-2 0,1 2 1 15,-3-3-1-15,0 2-2 0,-1 1 1 16,-1 0 0-16,-2 0 1 0,3 1-1 16,-1 0 1-16,4 1-2 0,0-1 1 15,2 1 0-15,5 0-1 0,1-1 0 0,3 2 0 16,0-2 3-16,-1 0-2 0,1 0 0 15,1 0 0-15,1-2-2 0,2 2 2 16,0-1 0-16,1-1 0 0,-1 2 1 16,-1 0-1-16,-1 0-1 0,2 0 1 15,-2 0-2-15,2 1 0 0,0 2 0 16,3-1 1-16,-1-1 1 0,2 1-1 16,3-1 1-16,0 1-2 0,0 1 1 15,-1-2 0-15,-3 1 0 0,2-1 1 16,-3-1-1-16,0 1 0 0,1 2 0 0,-2 0 0 15,-2 0 0-15,3 0 0 0,-2-1 0 16,3 1 1-16,3-2 0 0,3 1 1 16,4-1-1-16,5 0 0 0,3 0-1 15,1 1 1-15,2-1 1 0,2 0-1 16,4 2 0-16,2-1-1 0,2 1 0 0,2 0 0 16,1 0 2-16,2 0-2 15,0 0 0-15,0 0 0 0,1 1 0 0,-2 3 0 16,1-1-2-16,0-1 1 15,0 1 1-15,1 0 1 0,-1 1 1 0,1-1-2 16,1 1 0-16,-2 1 0 0,1-2 0 16,1 2 0-16,-3-3 0 0,4 3 0 15,0 1 0-15,0 0 0 0,3 0 0 16,2 0 0-16,-1-1 0 0,4 1 0 16,1 0 0-16,3-2 0 0,3 2-2 15,1-1 2-15,4 0-1 0,0-1 1 16,1 1 3-16,0 1-5 0,2-2 2 15,-2 1-1-15,0 0 0 0,2-2 2 16,-1 1-2-16,2-1 1 0,-1 2 1 0,1-1-1 16,-2 1 1-16,0 1 1 0,0-1-2 15,-1 0 0-15,0 0 0 0,2 0 0 16,-1 0 0-16,3 2 1 0,-1-1-1 16,-2 1 0-16,3 1-1 0,-1-1 1 15,0 3 0-15,-1-3 0 0,2 1-2 0,-3 1 2 16,3-1 0-16,0 1 2 0,0-2-2 15,1-1 0-15,-1 2 0 0,2-2 1 16,2 0 0-16,-1 2 2 0,4-1-1 16,0 1 0-16,-1-2-1 0,3 2 0 15,1-1 1-15,0 2-1 0,1 0-1 16,0-1 0-16,1 1-1 0,-1 0 2 16,1-2 0-16,-1 2 0 0,-2-2 1 15,0 1-3-15,-2-3-1 0,-4 3 5 16,1-2-1-16,-1 0 0 0,-3 0 0 0,1 2-3 15,-2 0 0-15,-2-1 0 0,0 1 5 16,0-1 0-16,0 1 0 0,1 0 2 16,-3-3-6-16,-2 3-1 0,-10-2 7 15,-6 0 0-15,-9 1 4 0,-10-2-4 16,-3-2-6-16,-6 2 0 0,-2-2-2 0,-1 0 2 16,-1 0 0-16,-1-2-1 15,-2-1-1-15,-1 0 1 0,-3 0 0 0,-2 0-1 16,-1 2 0-16,-3 0 0 15,-4-2 6-15,-6 0 0 0,-8 0-2 0,-3 0 3 16,-7-2-5-16,-5 0 2 0,0 2 1 16,-6 0 0-16,3-3-1 0,1 2 1 15,2 0-2-15,-2-1-1 0,-4-2 1 16,2-1-1-16,-1 0-1 0,-1-5 1 16,0 1-1-16,-7-4-1 0,-6-2 1 15,0 1 1-15,-6 3 0 0,-2-1 0 16,-1-1 1-16,-6 1 1 0,-1-2-2 15,0 4-5-15,-2-3 1 0,0 3 0 16,1-2 2-16,-2 1 2 0,2 1 1 0,-2-1 0 16,2 0 0-16,-1-1-1 0,1 0 1 15,1 0 0-15,-1 0 0 0,1 1 0 16,0 2 0-16,3 1-1 0,1 1 1 16,8 3-1-16,0-1 0 0,5 2 1 15,0 0 0-15,-1 0-1 0,7 1 0 0,-2 1 0 16,3-1-1-16,0 1-1 0,0-1-1 15,5 2 0-15,0-2 1 0,0 2-2 16,0 0 2-16,3 8 1 0,9 4 0 16,2 5 0-16,5-3 0 0,1 1 0 15,5-2-1-15,4 1 0 0,1 0 0 16,2-2 0-16,3 0 0 0,0-1 1 16,-1-1 0-16,-2-2 0 0,-3-2 1 15,-3 0-1-15,-3 0 0 0,-7-3 0 16,-2 2-1-16,-1 1 2 0,-6-2-1 0,2 1 1 15,-6 2 0-15,-3 4 0 0,0 4 1 16,-7 8 1-16,-15 0-1 0,-9 4 2 16,-12 2 2-16,-9 5-3 0,-10 2 2 15,-7 5-6-15,-12 8-11 0,-10 5-35 16,-13 5-77-16,-13 5-147 0</inkml:trace>
  <inkml:trace contextRef="#ctx0" brushRef="#br0" timeOffset="3965.27">19070 3199 139 0,'0'0'40'15,"0"0"-4"-15,0 0 2 0,0 0-6 16,0 0-4-16,0 0-6 0,0 0-2 16,0 0-4-16,0 0-4 0,0 0-3 15,3-59-4-15,-3 58-6 0,0-1-4 16,0 1 0-16,0-1-1 0,0 2 2 16,0 0 4-16,-10 3 5 0,-3 11 3 15,-9 7 5-15,-2 6-4 0,-4 4-1 16,0-1-3-16,0 1-2 0,1-2-1 0,2 1 1 15,-1-2 2-15,0 3-1 0,0-1 1 16,-2 1-1-16,3 1-1 0,1-4 0 16,1 1-1-16,0-3 0 0,5-3 0 15,1-3-2-15,7-9 3 0,3-2-1 16,1-5 1-16,3-1 4 0,-1 0 0 0,1 0 2 16,3-3 1-16,-2 0 0 0,2 0 0 15,0 0 2-15,-1 2-1 16,1-2 1-16,0 0-2 0,-1 0-2 15,1 0-4-15,0-5-2 0,0-10-2 0,5-11-1 16,7-7 0-16,5-4 2 0,3-1-1 16,2-1 1-16,4-1-1 0,2 2 1 15,-1 3 1-15,-2 3 0 0,-3 7-2 16,-4 2 3-16,-1 5-4 0,-6 5 1 16,-1 3-1-16,3 1-8 0,-3 0 8 15,2 0-6-15,-1 1 6 0,-4 3 0 0,2 1 0 16,1 1 1-16,2 0-1 0,6 3-2 15,1 0 2-15,7 0 5 16,0 10-7-16,-1 3 7 0,-2 3-3 0,2 3-2 16,-1-1 1-16,2 3-1 0,2 0 1 15,-2 0 0-15,0 1 1 0,2-1-1 16,-3-1 1-16,-1-1-1 0,-3 3 0 16,0-1 0-16,-1 3 0 0,0 4-1 15,0 4-3-15,3 1-4 0,8 5-28 0,1 1-68 16,5-1-137-16</inkml:trace>
  <inkml:trace contextRef="#ctx0" brushRef="#br0" timeOffset="11044.34">19344 4496 48 0,'0'0'9'16,"0"0"-2"-16,0 0-1 0,0 0-1 16,0 0 2-16,0 0 6 0,0 0 2 15,0 0 0-15,0 0 2 0,-8-3-3 16,8 3-1-16,-1 0 0 0,1 0-2 0,0 0-2 16,-2 0-3-16,2-2-2 0,0 2-2 15,0 0 2-15,0 0 2 16,0 0 1-16,0 0 3 0,-1-1 2 15,1 1 0-15,0 0 2 0,0-2-2 0,0 2-2 16,-1 0 1-16,1-2-3 0,0 2-1 16,0 0 1-16,0-1-2 0,-2 1-1 15,2-1 2-15,0 1 0 0,0 0 1 16,0 0 2-16,0-2-2 0,0 2 0 16,0 0-3-16,0 0 0 0,0-1-1 0,0 1 0 15,0 0 0-15,0 0 1 16,0 0 1-16,0 0-1 0,0 0 1 15,0 0 1-15,0 0-2 0,0 0 0 16,0-2 0-16,0 2 0 0,0 0 0 0,0 0 2 16,0 0-1-16,0 0 0 0,0 0-2 15,0 0 1-15,0 0-3 0,0 0-2 16,0 0 1-16,0 0-2 0,0 0 1 16,0 0 0-16,0 0 1 0,0 0-1 15,0 0 1-15,6 0 0 0,0 0-1 0,4 0 1 16,0 0 0-16,0 3 0 0,-1-1-1 15,2 0 1-15,0 0 2 0,-1 1-2 16,5 0 0-16,-1 2 0 0,0-1 3 16,1 1-3-16,-1 0 5 0,-4-2-6 15,7 2 1-15,-2 0-1 0,1-2 0 16,-2 2 0-16,1-1 0 0,2 1-1 16,0 1 2-16,4 0-1 0,-1 2 0 15,0-1 0-15,-2 1 1 0,2-1-1 16,-4 0 0-16,2 0 2 0,-1-1-2 0,-5-1 0 15,2-1 0-15,1 1 0 0,-6-2 0 16,7 3 0-16,-3 0 0 0,-3-2 0 16,4 3 0-16,1-2 0 15,-1 2 0-15,4 0 0 0,-1 1 0 0,-5-3-2 16,2 0 2-16,-1 3 2 0,1-2-2 0,3 3 0 16,-2 0 0-16,0-1 0 0,-1 1 0 15,-1 0 0-15,3-1 0 0,-3 1 0 16,-2-3 1-16,3 2 1 15,-1-1-1-15,1-1 2 0,4 2-2 0,0-1 0 16,-1 1-1-16,1-1 1 0,-2 1-1 16,3 1 1-16,0-1 0 0,-2 1 0 15,2 0 0-15,-2-2 0 0,4 2-1 16,-3-1 1-16,0 2 1 0,0 0 0 16,0-1 3-16,2 2-2 0,2 1 2 15,1 0-3-15,-1 0 2 0,4 2 0 16,3 1-3-16,-1 0 1 0,4 1 0 15,0 0 0-15,1 1 0 0,1-2 1 16,-1 2-1-16,0-2 0 0,1 2-1 0,1-2 1 16,2 2-1-16,-1-1 0 0,-1 1 3 15,1 1-4-15,-1 2 4 0,0-2-4 16,-1 1 0-16,-1 0 1 0,0-1 0 16,2 0 0-16,0 2-2 0,1-1 2 15,2 0 0-15,0-1 1 0,-1 2-1 0,-1 2-1 16,-1-3 0-16,1 2 1 0,0-1-2 15,-2 2 2-15,1-2-1 0,0 3 1 16,1 0-1-16,-1-2 0 0,-2 2-1 16,-1-3 2-16,0 1-2 0,-3-1 2 15,-2-2-2-15,2 2 1 0,0-2 2 16,1 0-1-16,1 0-1 0,-1-1 1 16,0 1-3-16,-1 0 3 0,-1 1 3 15,-1-1-4-15,1 0 4 0,-3-1-4 16,0 1-1-16,1-3 1 0,-1 0-1 0,-1-1 1 15,0-1 1-15,2 3-1 0,0-1 0 16,-2 0 0-16,2 1-1 16,-1-1 1-16,-2 2 0 0,3-1 1 15,0 1-1-15,0 0 0 0,0-1 1 0,0 1-1 16,-1 0 0-16,2-1 0 0,1 2-1 0,-1 0 2 16,-1 1-1-16,-1 1 0 15,1 0 0-15,-3-2 1 0,2 1-3 0,-1 1 3 16,4-2-1-16,-1 1 1 0,2-1 0 15,1-1 0-15,2-1-1 0,0 1 1 16,0 0-1-16,-2 1 1 0,0 0 4 16,-2 0-5-16,-2 0 5 0,0 2-5 15,0 0 0-15,0 0 1 0,2-1-2 16,-1-1 2-16,3 2-2 0,-1-2 2 16,0 1-1-16,0 1 0 0,0 0 0 15,2 0 1-15,2 3-1 0,-2-2 0 16,3 2-1-16,-1 2 1 0,2-1-1 15,0 0 2-15,-1 2-2 0,0 0 2 16,-1 0-2-16,0-2 2 0,-1 2-1 0,0-2 0 16,2-1-1-16,-2 1 1 0,0-1-1 15,0 1 1-15,-1 0 5 0,0 2-5 16,-1-2 3-16,2 1-3 0,1 0-1 16,1-2 2-16,-1 1-1 0,3 1 1 15,0-1-1-15,3 0 0 0,-1 0 0 0,1 1 0 16,-3 1 0-16,0-1-1 0,-2 3-1 15,0-1 1-15,-4 0 1 0,2 2 0 16,0 0 0-16,0 0 0 0,-2-2 0 16,1 1 0-16,-3-3 0 0,3 0 0 15,-1 0-1-15,2 0 2 0,0-1 3 16,1 2-4-16,0 1 5 0,1-1-5 16,1-2-1-16,-2 2 1 0,2-1-1 15,-4-2 0-15,3 2 0 0,-2 1 0 16,1 0 0-16,1 3 3 0,1 1-3 15,0 2 2-15,-1-1-2 0,0 1 0 0,0 2 0 16,-2-2 2-16,2-1-2 0,-1 0 1 16,0 1-1-16,3-2 1 15,0 1 4-15,0 1-3 0,2-2 3 0,0 2-3 16,-1 0-2-16,-1-2 0 0,1 0 0 0,-3 2 1 16,3 0-1-16,-3 0 1 0,2 1-1 15,-1 2 1-15,0 2-1 16,-2 1 1-16,0-1-1 0,1 0 1 15,0 0-1-15,1-1 1 0,1-3-1 0,3 1 1 16,-1-3-1-16,-2 1 1 0,0 2 5 16,0-1-4-16,-1 0 4 0,-2 1-4 15,0-1-3-15,-1 0 2 0,-2 1-2 16,1-1 1-16,-1 2 0 0,-1 0 0 16,-2 0-1-16,-2 2 0 0,0-3 1 15,-1 0 1-15,-1-1-1 0,-1 0 2 16,1-1-2-16,-1-1 1 0,1-1 0 15,1-1 0-15,0 2 4 0,-1-3-3 16,2 3 3-16,-3-1-3 0,1-1-2 0,0 0 0 16,-2-2-1-16,0 2 1 0,0-2 0 15,-2 2 1-15,0 1 0 0,0 2 0 16,-2 0-1-16,2 0 2 0,-1 0-2 16,2 0 1-16,1-2-1 0,1 1 1 15,-3-1-1-15,2-3 2 0,-1 1-2 0,-2-1 2 16,1 0 3-16,-2 1-3 0,2-1 1 15,-1 0-2-15,0 2-1 0,1-1 1 16,-2 0-1-16,3 1 1 0,0 1 0 16,1 2-1-16,1 1 0 0,1 2 1 15,1 0-2-15,0 2 1 0,0-4 0 0,2 2 1 16,-2-3 0-16,0 2 1 16,-1-2-2-16,1-1 2 0,0 3 3 15,0-2-4-15,-1 1 4 0,2 0-4 16,1 1-1-16,0-1 1 0,-2-1 0 0,0 0 0 15,0 1-1-15,-2 1 2 0,1 0-2 16,-3 0 1-16,2 1-1 0,0 0 1 16,0 1-1-16,-1-1 2 0,2 2-2 15,-1-4 1-15,0 0 0 0,1-1-1 16,0 1 5-16,1-1-4 0,0 0 3 0,0 0-3 16,-1-1-1-16,2-3 0 0,-3 1 1 15,1 0-1-15,-2 0 0 16,0 2 1-16,0-1-1 0,1 0 2 15,0 0-1-15,0 2 1 0,-1 0-1 0,1 0 0 16,-2 0-1-16,2 0 1 0,-4-2-1 16,2 1 2-16,-2-1-2 0,-2-1 1 15,3 1 3-15,-2 0-3 0,-1-1 2 16,0 2-2-16,0-4 0 0,0 1 0 16,-2 0-1-16,2-2 0 0,-1 1 0 15,0 1 0-15,2-1 0 0,0 0 2 16,-1 3-2-16,1 1 1 0,-1-1-1 0,1 2 1 15,-1 2-2-15,2-2 4 16,-2-2-3-16,-1 0 1 0,0 0-1 0,2-2 1 16,-2-1-1-16,1-1 1 0,-2 1 4 15,2 1-4-15,-3-1 3 0,3-1-2 16,-3-1-2-16,1 1 1 0,0-1-1 16,0-1 1-16,0 0 0 0,1 1 0 15,-2-1 0-15,1 2 0 0,-1-1-1 0,0 4 1 16,2-2-1-16,-2 1 1 0,1-1-1 15,-1 0 1-15,0-2 0 0,0-2-1 16,-1-3 0-16,1 2 1 0,-3-2 0 16,3 0 0-16,-3-2 0 0,2 1 1 15,-1-2-2-15,1 1 1 0,-2-1 0 16,3 1-1-16,-3 1 6 0,0-1-5 16,2-1 4-16,-2 1-3 0,-1-3-1 15,-2-3 0-15,0-2 0 0,2 3-1 16,-3-4 1-16,3 3 0 0,-1 0-1 0,-2-3 1 15,1 3 0-15,1 0-1 16,-2-4 1-16,2 4 0 0,-3 0 0 0,0-4 0 16,3 4-1-16,-3-3 1 0,0 0-1 15,0 1 1-15,1-2 0 0,-2 2 0 16,2-3 0-16,-1 2 1 0,0 1-2 0,1 1 1 16,-2-1-1-16,2 2 1 15,-2-3 0-15,-3-5 0 0,4 7-1 0,-4-6 1 16,1-1 0-16,1 7 1 15,-2-6-1-15,1-1 0 0,1 5 0 0,-2-4 0 16,2 4 0-16,1 0 0 0,-1-5 0 16,0 6-1-16,-2-6 0 0,1 0 1 15,2 4 0-15,-2-3 1 0,-1-1-1 16,0 1 0-16,1-2-1 0,-1 1 1 16,1-1 0-16,1 5 0 0,-2-3 0 15,1-3 0-15,1 3 0 0,-1-2 0 16,0 2 0-16,-1-1-1 0,2 1 2 15,-3-5-1-15,0 0 1 0,0 0 1 16,2 1-1-16,-2 1 0 0,1 0 1 0,-1-1-2 16,1 1 0-16,-1-1 0 0,2 0 0 15,-2 1 0-15,1-1 1 0,-1-1-2 16,2 2 1-16,-2-2 1 0,0 2 1 16,1-2 2-16,-1 0 2 0,0 1 0 15,2-1 4-15,-2 0 2 0,0 2 1 0,0-2 0 16,1 0-3-16,-1 1-3 0,0-1-2 15,0 0-1-15,2 0 0 0,-2 2-1 16,0-2 1-16,0 0 1 0,0 0-2 16,1 0 0-16,-1 0-3 0,0 0-2 15,0 0-11-15,3 1-26 0,0 2-62 16,5 5-181-16,0 1-13 0</inkml:trace>
  <inkml:trace contextRef="#ctx0" brushRef="#br0" timeOffset="16510.49">19367 4581 5 0,'0'0'1'0,"0"0"-1"0,0 0-1 0,0 0 0 16,0 0 1-16,0 0 0 0,0 0 1 15,0 0 0-15,0 0 2 0,-16 0 0 16,15 0 2-16,-1 0 0 0,-4 0 1 16,0 0-1-16,1 0-1 0,0 0-2 15,5 0 0-15,-2 0 0 0,2 0-1 16,-2 0 3-16,1 0 2 0,-1 0 0 0,1 0 3 16,-1 1 0-16,1-1 0 15,-1 0 1-15,1 2-1 0,-1-2-1 16,1 0 2-16,0 0 1 0,-1 0 1 15,1 0 2-15,-1 1 1 0,1-1 2 0,-1 0 2 16,1 0 1-16,-1 0 1 0,1 2-3 16,-2-2-3-16,2 0-3 0,-1 0-5 15,1 0 0-15,-1 0-4 0,2 0 1 16,-1 1-1-16,1-1 1 0,-2 0 0 16,2 0-3-16,-1 0 1 0,1 0 0 0,-1 0 0 15,1 0 2-15,-2 0-2 0,2 0 0 16,0 0 1-16,0 0-1 0,-1 2 0 15,1-2 1-15,0 0 0 0,0 0 2 16,0 0-1-16,0 0 3 0,0 0-1 16,0 0 0-16,0 0-1 0,0 0 0 15,0 0-3-15,0 0 0 0,0 2 1 0,0-2-1 16,0 0 0-16,0 0 2 16,0 0-1-16,0 0 0 0,0 0 3 15,0 0 0-15,1 0-1 0,1 0 2 0,-1 0-2 16,0 0-1-16,-1 0 1 0,2 1-3 15,-2-1 0-15,1 0 1 0,1 0-3 16,-1 0 1-16,1 0-1 0,-1 0 0 16,2 0 2-16,-2 0-2 0,1 0 1 15,-1 0 0-15,5 2 0 0,0-1 0 16,0-1 0-16,5 2 1 0,-5-1-2 0,4 0 3 16,0 1-3-16,0-1 0 0,1 3 0 15,-3-3 0-15,2 1 0 0,-1 1 0 16,0 0 0-16,2 0 1 0,-1 0-1 15,-1 2 1-15,2-2-2 0,-2 1 1 16,2-1 0-16,-2 2-3 0,0-2 5 16,0 1-2-16,4 1 1 0,-4-1 0 15,2 2 0-15,-2-3-1 0,-1 2 0 16,6 1 0-16,-7-2 0 0,7 3 0 16,-1 0 1-16,-3-2-1 0,5 3 1 15,-1-3-1-15,-1 3 0 0,-1-2 0 16,1 0 1-16,-1 2-1 0,-3-4 0 15,3 4 1-15,-2-1-1 0,-1-2 0 0,2 3 0 16,1-1 0-16,-1 1 0 0,1 1 1 16,-2-1-1-16,2 0 0 0,-5-1 1 15,3 2-2-15,2-2 1 0,-6-1 1 16,4 4-1-16,1-2 0 0,-5 0 0 16,4 1-1-16,0 2 1 0,0-2 1 0,4 3-1 15,-2-1 2-15,-3-4-2 0,0 3 1 16,2-2-1-16,-5-1-1 0,4 2 1 15,-1 0 0-15,-2-3 0 0,2 5 0 16,0-1 0-16,-4-4 1 0,5 5-1 16,-4-5 1-16,0 1 0 0,3 4 0 0,-2-5-1 15,2 5 1-15,-4-5 0 16,0 0-1-16,1 0 1 0,1 0-1 16,-3 2 0-16,2-2 2 0,0 0-2 15,0 0 0-15,-1 0 2 0,1 0-1 0,0 0-1 16,0 0 2-16,-2 0-2 0,2 0 1 15,-1 1 0-15,1-2 0 0,1 6 3 16,-2-3-2-16,2 3 1 0,0 1-3 16,-3-4 1-16,4 5-1 0,-1-1 1 15,1 0 0-15,3 3-1 0,-2-1 1 0,-2 0-1 16,3 1 1-16,-1-1 0 0,-1 1 0 16,2-2-1-16,-1 2 1 0,0-1 1 15,1 0-4-15,0 0 2 16,-1-1 0-16,-1 3 0 0,2-1 0 0,-2 0 0 15,-1 0 0-15,0 2 0 0,0 1 2 16,1 0-2-16,-3 2 1 0,3-1-1 16,0 1 1-16,1-2 0 0,-2 1 0 15,2-1 1-15,-1-1-2 0,1-2 1 16,-1 2-1-16,-3-7 0 0,2 2 1 0,-1 2-1 16,0-2 1-16,0 0-1 0,0 2 1 15,2-2 0-15,-2 0 2 16,3 5-2-16,-2-2 0 0,1 0 4 15,1 0-4-15,-3-3 5 0,0 0-6 0,0 4 0 16,2-2 0-16,-2-1 0 0,0-1 0 16,0 2-2-16,0-2 1 0,-1 0 1 15,2 2-1-15,-1-1 1 0,2 1 0 16,3 4 0-16,-2-1 1 0,-2 0 0 16,0-1 1-16,0 3-1 0,1-1 0 0,-1 0 0 15,0 0-1-15,2 2 1 0,-2 0-1 16,0 1 1-16,-1 0-1 0,3 0 0 15,-4-1 1-15,1 2-1 0,2-3 1 16,-2 1 0-16,0 0-1 0,2-2 0 16,-2 2 0-16,-1-2 0 0,3-1 0 0,-1 1 0 15,-1 0 0-15,-2 0 4 16,2 2-4-16,-2 0 6 0,3 0-5 16,-2-1-2-16,0 1 2 0,1 0-1 15,0-2 0-15,1 0 0 0,-3 2-1 0,2-2 0 16,-1 0 2-16,-1 0-2 0,2 0 1 15,1 2-2-15,-1 0 2 0,-2 0 0 16,2 1 0-16,-2 0 0 16,1 2 2-16,2 0-2 0,-3 1-2 0,2 0 2 15,0 1 0-15,0-1-1 0,1 1 2 0,-2-2 1 16,1 1 1-16,0-1-2 0,0 0 2 16,2 0-2-16,0 0-1 0,1 0 2 15,-1-1-2-15,2 1 3 0,-1 0-4 16,0-2 0-16,-1 2 0 0,1-2 1 15,-2 0-1-15,1 2 1 0,-3-1-1 16,4 0 1-16,-3 1 0 0,0 0 0 16,-1 1 0-16,2 2 0 0,1 0 0 15,-1 1 0-15,2 2 0 0,-1-2 0 16,-1 1 0-16,1-3 0 0,-1 0 0 0,1 0-1 16,0-2 1-16,-1 1 0 0,1-1 0 15,0 0 0-15,-1 0 0 16,1 1 3-16,-1 0-4 0,1 1 3 15,0-3-4-15,-1 1 0 0,0 0 1 0,2-2 1 16,-2 1 0-16,0 0 1 0,2 1 0 16,1 0-2-16,-1 1 2 0,-1 1-2 15,0 0 0-15,2 1 1 0,-3 3 0 16,2 0-1-16,-1-1 1 0,-1 2 0 16,1-3 0-16,-1 1 1 0,0-2-1 0,3 0-1 15,-1 0 1-15,-2-2-1 0,3 0 1 16,-2 1 3-16,0 0-3 0,0 0 3 15,2 0-3-15,-2 2-1 0,1-3 0 16,1 2 0-16,-1-2 2 0,0 0-2 16,-2 0 1-16,3 1 0 0,-1-1-1 0,-1 2 0 15,2 1 1-15,-1 0-1 0,0 1 1 16,-2 1-1-16,3-1 0 16,-3 0 1-16,1 1-1 0,-1-4 1 15,0 3 1-15,0-2-1 0,2-1 1 0,-2 0-2 16,2 0 0-16,-1 1 4 0,0 0-4 15,0 1 5-15,-1-1-4 0,1-2 0 16,-1 3 2-16,-1-4-3 0,1 2 1 16,0-1-1-16,-1 1 0 0,0 2 0 15,2 0 2-15,0 2-2 0,-1 2 1 16,0-1 0-16,-1 2-1 0,1 1 0 0,0-1 1 16,-1 0-2-16,0-2 3 15,-1 0-1-15,1-2-1 0,-1-1 1 16,-1 0 0-16,-1 1 3 0,2-2-2 0,-2 1 2 15,-1 0-2-15,4 2-1 0,-3 0 1 16,0-1-1-16,0 3 1 0,-2 0-2 16,2-1 1-16,-1 2-1 0,1 0 0 15,-2 1 0-15,0 1 1 0,1-1-1 16,-1 0 1-16,-1 1 0 0,2-1 1 0,-2-1-2 16,0-2 1-16,0-1 0 0,0 0-1 15,0 0 5-15,0 0-2 0,0-1 2 16,0 1-3-16,0 0-2 15,0-1 1-15,0-1-1 0,0 1 1 0,0 1 0 16,0 2 0-16,0-1-1 0,0 0 1 16,0 1-1-16,0 0 0 0,0 0 1 15,1 1 0-15,1-2-1 0,-2 1 1 16,2-1 0-16,0-1 0 0,-2-1 0 16,1 1 0-16,-1 2 3 0,2-2-3 0,-1-1 5 15,-1 1-5-15,2 0-2 0,-2 2 2 16,0-1-1-16,1 2 0 0,1 1 0 15,-1-1 1-15,0 0 0 0,2-2-1 16,-1 0 1-16,-1 2-1 0,2-1-1 16,-1 1 2-16,-1 0-1 0,1-2 2 0,-1 1-1 15,3-3 0-15,-2-1 0 16,0 1 0-16,0-1 4 0,1-1-4 16,-2 0 3-16,2-1-1 0,-1 0-4 15,-1-1 1-15,1-1 1 0,1 0 0 0,-2 1-1 16,2-1 1-16,-1 1 0 0,-1-1 0 15,3 1 0-15,-3 1 0 0,1-2 0 16,-1 4 0-16,1-3-2 0,-2 2 2 16,1 1 0-16,1-2-1 0,1 0 1 15,-2-1 0-15,2 1-1 0,0-4 1 16,-2 0 0-16,2 0 0 0,0-1-1 0,1 1 1 16,-1 0 4-16,-1 3-3 0,1-1 4 15,-2 1-5-15,2-3-1 16,-2 1 1-16,2-2 0 0,-1 2 0 0,1-2 1 15,-2 2 0-15,2-1-1 0,1 0 0 16,-1 0 0-16,0-1-1 0,1 2 2 16,1-1-2-16,1 2 0 0,-2-1-1 15,-1 1 1-15,2 2 1 0,-2-1 0 16,2 0 0-16,-2-1 0 0,1 1 0 0,1-3-1 16,-1 0 1-16,1 1-1 15,-2-2 2-15,2-1-1 0,-2-3 0 16,1 0 0-16,-1 1 0 0,1 0 1 15,2 4 0-15,0 0 5 0,-2-1-5 0,0-1 3 16,-1-5-4-16,2 3-2 0,-2-2 1 16,0-4 0-16,2 7 2 0,-2-1-2 15,0-1 1-15,0 1-1 0,0 0 0 16,0 0 1-16,-2-7 0 0,2 8 0 16,-1-6-1-16,1 1 1 0,-2-1 0 0,2 1-1 15,1 4 2-15,-3-5-2 0,2 5 0 16,-1-7 1-16,-1 3-2 0,1-1 4 15,-1-2-4-15,2 3 2 0,-1-1 2 16,-1 0-4-16,1 0 2 0,0 0 0 16,0 2 0-16,-1-2 0 0,-1 0-1 0,2 0 1 15,-1-1 0-15,1 1 1 16,0-3 1-16,0 2-4 0,-2-6 2 16,1 5 0-16,1-4 0 0,-2-2 0 15,1 7-1-15,1-6 1 0,-2-1 0 0,1 7 0 16,1-5 0-16,-2-1 0 0,1 5 0 15,0-5 0-15,-1-1 0 0,2 7 0 16,-2-5 0-16,1 3 6 0,1 2-6 16,-2-7 4-16,1 7-2 0,-1-7-2 15,0 1 0-15,2 1 0 0,-2-6 0 16,0 4 0-16,1 1 0 0,-1 0 0 0,2-1 0 16,-2-4 0-16,0 5 0 15,1-1 0-15,1 1 0 0,-1 6 1 16,2-7-1-16,-3 1 0 0,1-1 0 0,-1 1 0 15,2 1 0-15,-2-2 1 0,1 3-1 16,-1-7 0-16,0 4 1 0,1 0-2 16,-1 1 2-16,2 1-1 0,-2-6 1 15,0 0 0-15,0 0 0 0,0 2-1 16,1-1 0-16,-1 1 1 0,0-1-1 0,0 1 2 16,0-1-1-16,2 1-2 0,-2-1 2 15,0 1-1-15,0 0 0 0,0-1 0 16,0 0-1-16,0 1 1 15,0-1 0-15,0 1 1 0,0-1 1 0,0-1-1 16,1 2 1-16,-1-2 0 0,0 2 0 16,0-2 2-16,0 0-1 0,0 1 0 15,0-1 1-15,2 0-2 0,-2 2 2 16,0-2-1-16,0 0 0 0,0 1 0 16,0-1 0-16,0 0 1 0,0 2-1 0,0-2 3 15,0 0 1-15,0 0 0 0,0 0 1 16,0 0-3-16,0 0-1 0,0 0-3 15,0 0-3-15,0 0-5 0,0 0-7 16,0 0-21-16,1 0-60 0,-1 0-170 16,8 0-4-16</inkml:trace>
  <inkml:trace contextRef="#ctx0" brushRef="#br0" timeOffset="39604.74">19730 7512 3 0,'0'0'7'0,"0"0"1"0,0 0-1 16,0 0 2-16,0 0-4 0,0 0 1 0,0 0 2 16,0 0 1-16,0 0 8 0,3-12 3 15,-3 10 0-15,1 2-2 0,-1-1-7 16,0 1-3-16,0-2-4 15,0 2-2-15,0-1 1 0,0-1-2 0,0 0 0 16,0 1 1-16,0 0 0 0,0-1 3 16,0 1 1-16,0-1-1 0,0 1 1 15,0 1 0-15,-1-2 0 0,1 2 0 16,-2-2-2-16,2 2 0 0,-1-1-1 16,1 1 1-16,-2-2-1 0,2 2 1 0,-1-1 1 15,1 1-1-15,-3-2 5 0,3 2 1 16,0-1 1-16,0 1 2 0,-1 0 0 15,1-1 1-15,0 1 0 0,0 0-3 16,0 0-2-16,0-2-4 0,0 2-3 16,0 0 0-16,0 0-2 0,-2 0 0 0,2-1 0 15,0 1 0-15,0 0 0 16,0 0 0-16,0 0 1 0,0 0 0 16,0 0 1-16,0 0 2 0,0 0-1 15,0 0-1-15,0 0 1 0,7 0 0 0,-2 1-1 16,-1 1 0-16,5 2 0 0,-5-3-1 15,7 2 1-15,-2 1 2 0,0-1-1 16,2 0-1-16,-3-1 2 0,0 2-4 16,-3-3 1-16,5 2 1 0,-6-1-1 15,5 1 1-15,1 0-1 0,0 0 1 16,5 2-1-16,-1-1-1 0,-1-1 1 16,0 1-2-16,2 1 0 0,-5-2 2 15,5 3-1-15,-1-1 2 0,-4-2-2 16,4 2 0-16,1-3 0 0,-5 1 0 0,4 2 2 15,-2-3 0-15,-2 1 0 0,0-2 0 16,1 1 1-16,0 0-2 0,-1 0 0 16,7 0 1-16,-5-1-2 0,5 2 1 15,-7-1 0-15,3-1 1 0,3 1 0 16,-4-1-1-16,7 1 0 0,-1 1 0 0,0-2-1 16,6 3 0-16,-1-1 0 0,0 0 1 15,-1-1-1-15,1 3-1 0,0-2 1 16,-2 0 1-16,2 2 0 0,-1-4 3 15,-1 2-3-15,1-1 1 0,0-1-1 16,1 1 0-16,1 0 1 0,3 0-2 16,-1 1 0-16,1 0 0 0,0 0 1 15,-1 1-2-15,-1-1 2 0,-2 0-1 16,0-1 0-16,0 3 0 0,-1-2 0 16,-2 0 1-16,4 2 0 0,-3-4 0 0,4 2 0 15,-2-1 0-15,2 0 1 0,2-1 0 16,0 1 0-16,1-1-1 0,1 0-1 15,0 2 0-15,-1-1 0 0,0 1 0 16,1 0 0-16,0 0 0 0,0 0 0 16,-2-1 0-16,1 1 1 0,-4-2-1 15,2 1 1-15,-2-1 1 0,2 1-2 0,-2 0 1 16,2-1 1-16,0 0-1 16,0 1 0-16,-1-1 0 0,1-1 0 15,2 2 0-15,-1-2 0 0,0 0 0 0,2 0 0 16,0 0-1-16,-1 0 0 0,0 0 0 15,0 0 2-15,-2 0-1 0,3 0 0 16,0 0 0-16,1 0-1 0,2 0 0 16,2 0 0-16,-3 1 1 0,1 1-2 15,-1-1 2-15,-1 1-1 0,0 0 1 16,-1-1 0-16,0 1-1 0,0-2 0 16,-2 1 1-16,2-1-1 0,0 0 1 15,2 0 0-15,-1 1-1 0,0-1 0 16,1 2 0-16,-1-1 0 0,-1-1 3 0,0 2-2 15,1 0 1-15,2-2 0 0,1 1-1 16,1-1-1-16,-3 0 2 0,1 0-2 16,-1 0 0-16,-1 0 2 0,-1 0-1 15,1 0-1-15,-1 0 2 0,3 0 0 16,-2 0-1-16,2 0-1 0,1 0 1 0,1 2-1 16,-2-1 0-16,1 2 1 0,-1 0-2 15,0 0 2-15,-1 0-1 0,3 1-1 16,-1-1 1-16,1 1 0 0,-2-1 0 15,0 2 0-15,-2-4 0 0,-1 2-1 16,0 0 1-16,-1-2 0 0,1 1 0 0,-2 1 1 16,1-1 0-16,-1-1-1 15,-1 1 0-15,0 0 0 0,0-1 0 16,-1 0 0-16,1 1 1 0,0-1-1 16,-2 1 1-16,2-1-1 0,2 1 2 0,-2-2-2 15,2 1 1-15,0 1-1 0,1 0 1 16,2 1 0-16,-1-2-1 0,0 0 0 15,1-1 0-15,-2 2 0 0,0-1 0 16,-1 1 0-16,0 0 1 0,1-1-1 16,-2 2 0-16,1-1 0 0,-2-1 1 15,1 1-1-15,1-1 2 0,-1 0-2 0,1 1 1 16,1 0 4-16,0 2-4 16,1 0 4-16,0-3-5 0,2 0-3 15,0 1 4-15,0-2 1 0,3 1-2 0,-1 1 4 16,0-1-4-16,0 3 1 0,1-3 1 15,-2-1-2-15,0 2 1 0,1-2-2 16,-1 1 1-16,2 1 0 0,-1-1 1 16,3 0-1-16,-1 1 0 0,1-1 0 15,-1 3 1-15,-1-3-1 0,0 3 0 0,-2-3 0 16,2 0 0-16,-2 2 0 0,-1-1 0 16,0 1 0-16,1 0 0 15,-1 0 0-15,-1 0 0 0,4 0 0 16,0 0 1-16,3 0-1 0,1 0 0 0,2 0 1 15,3 0-1-15,2-2 0 0,-1 3 0 16,4-1 0-16,-1-2 0 0,4 1 0 16,1 1 1-16,0 0 0 0,2 0-1 15,-2 0 0-15,0 0 0 0,-2 2-1 16,1-1 1-16,0 2 0 0,-3-1 0 0,2 1 0 16,1-2 0-16,-1 1 0 0,2-1 1 15,-1 3-1-15,-3-3 0 0,0 1 1 16,-2-3-1-16,-1 3 0 0,-1-2 0 15,-2 0 0-15,-1 0 0 0,0 0 0 16,0 0 1-16,-1 1-2 0,-1-1 1 0,2-1 1 16,0 1-1-16,1-1 1 15,1 1-1-15,-1-1 0 0,3-1 1 16,-2 2-1-16,0-1 0 0,-1-1 0 16,-1 1-1-16,1 1 1 0,-3 0 1 0,4-2-1 15,-2 3 0-15,0-3 1 0,2 2-1 16,3-2 0-16,0 2 0 0,1 1 0 15,1-3 0-15,0 2 0 0,-1-1 0 16,0-1 1-16,-2 0-1 0,0 2 0 16,-1 1 1-16,1-1-3 0,-2 0 2 15,0-2 0-15,0 2 0 0,0 0 1 16,2 0 0-16,-1 1-1 0,2-1 3 16,0-1-3-16,2 3 0 0,-1 0 0 15,-1-2 0-15,2 0-1 0,-4 1 2 0,1-1-1 16,-1 0 0-16,-1 2 0 0,2-1 0 15,0 1 1-15,3 0-1 0,0-1 1 16,1-1-1-16,0 2 0 16,-2-1 0-16,3 1 0 0,-1-1 0 0,0 1 0 15,-3 0 0-15,0-1-1 0,0 2 1 16,-2-1 0-16,3-1 0 0,-2 1 1 16,5-1 0-16,-1 0 1 0,1-2 0 15,1 3-3-15,-2-2 1 0,1 0-1 16,0 0 1-16,-1 0 1 0,-2 0-2 0,1-2 1 15,-2 3 0-15,0-1-1 0,1-2 1 16,3 2 2-16,-1 0 0 0,2 2 0 16,3-2 0-16,2 0-2 0,-1 0 0 15,0 0 0-15,-3 0-1 0,0 0 0 16,-1 0 1-16,-4 2-2 0,2-3 2 0,-2 2 3 16,1-1 0-16,0 0 1 0,-1 0 0 15,-2 0-5-15,-1-2 0 0,0 2 1 16,-3-1-1-16,0-1 0 0,0 3 1 15,0-1-1-15,0-1 0 0,3 1 1 16,0 1-2-16,1 0 1 0,-1-1 1 0,1 0 5 16,0 0-6-16,0-1 5 15,-2 1 1-15,-1-1-5 0,-5-1 5 16,-2-1-5-16,-4 1 0 0,-3-1-1 16,-9 0 1-16,-1 0-1 0,-5 2 1 0,-1-2 1 15,0 0 0-15,-7 0 2 0,0 0 0 16,-6 0 0-16,0 0 2 0,0 0 1 15,1 0 3-15,1 0 1 0,-1 0 1 16,1 0-1-16,-1 0 0 0,0 0 1 16,1 0-2-16,-1 0-2 0,1 0 0 0,-1 0 0 15,1 0-4-15,0 0 2 16,3-2-1-16,-1 1 0 0,-1-2-1 16,1 1-1-16,-4 2-1 0,0-1 0 15,0 1-2-15,2-2-2 0,-2 2-13 0,0-2-29 16,0 2-49-16,-4 0-172 0,-14 9-11 15</inkml:trace>
  <inkml:trace contextRef="#ctx0" brushRef="#br0" timeOffset="43902.5">19932 10147 4 0,'0'0'5'0,"0"0"-2"0,0 0 3 16,0 0-2-16,0 0 3 0,0 0 0 16,0 0 4-16,0 0 2 0,0 0-1 0,41-15-3 15,-39 14-3-15,6-4-4 0,-5 2 0 16,0-1-1-16,3 0 0 16,-4 1 0-16,1 0 2 0,6-2-1 15,-6 4 0-15,0-2 2 0,1 2 1 0,-1-2 2 16,1 1-1-16,-1-1-3 0,3 1 1 15,-3-1-1-15,1 0 1 0,3-1 0 16,2-2-2-16,0 1 0 16,2-2 0-16,-3 0-1 0,4 0 0 0,0 1 1 15,-3 1-1-15,5-2-1 0,-1 0 2 16,-1 3-2-16,1-4 1 0,0 2 0 16,-3 3 0-16,3-3 0 0,-4 2 2 15,1-1-1-15,0 2 1 0,-1-1-2 16,1-1 0-16,-2 0-1 0,1 1 1 0,1-1 0 15,3-2 2-15,-5 4-1 0,6-5-1 16,-1 2 0-16,-6 0-2 0,8-2 1 16,-2 1-1-16,-1-1 2 0,5-1 0 15,-2 0 1-15,-1-2-2 0,0 2 0 16,-1 0 2-16,-3 2-2 0,3-3 2 0,0 3 1 16,-5 2 0-16,6-4 0 0,-4 2 1 15,-3 2 0-15,6-4-1 0,-6 4 1 16,1 1-3-16,0-1 2 0,-1 1-2 15,2-1 2-15,-1-1 3 0,4-3-1 16,0 0 2-16,5-3-2 0,-1 1-2 16,3 1 1-16,-1-3-3 0,-1 3 0 15,1-2 1-15,-1 1 0 0,1 0-1 16,-2-1 1-16,1 2-1 0,-2-3 2 16,2 1-1-16,-2 2 2 0,1-4-1 0,0 0 1 15,2 0-1-15,0 1 0 0,-1-1-1 16,2 2 0-16,-2-1 1 0,3-1-1 15,1 0 0-15,-1 1 3 0,0-1-1 16,3 0 0-16,-2-1 2 0,3 1-3 16,-1-1 1-16,2 0-3 0,-3 0 1 15,-1 1 0-15,2 1-1 0,0-1 0 16,1-1 1-16,2 0 1 0,0-3-3 16,1 1 2-16,1-1-2 0,-2-1 2 15,-1 3-2-15,1-3-2 0,1 2 2 0,0-1-4 16,1 0 6-16,2 0-2 0,2-2 1 15,1 2 0-15,1 0 1 0,-3 0-2 16,0-1 0-16,-2 1 1 0,-2 0 1 16,-1 0-1-16,-1-3 1 0,0-1 0 15,0-2 0-15,3 1-1 0,-1-1 1 0,2 1-1 16,-1 2-1-16,-2 1 0 0,0 0-1 16,-2 1 1-16,4-1 0 15,-1 2 1-15,2-1 0 0,2 1-1 16,-1 0 0-16,2 1 1 0,1 1 1 0,-1 0-2 15,0 0 0-15,0-2 0 0,-1 0-2 16,0-1 1-16,-1 1 1 0,0-2-2 16,-1 3 2-16,-1 1 0 0,1 1 0 15,-2 1 1-15,1-1-1 0,-2 1 0 16,-2-2 1-16,1 0-2 0,1 0 1 16,-2-1 0-16,1 0 0 0,1-1 1 0,0 0-1 15,6-2 0-15,2-1 0 0,1 0 0 16,3-1 0-16,0 1 1 0,-1 0 1 15,-1 1-1-15,-4 2-1 0,-2-1 2 16,-5 3 0-16,-2-1 2 0,0 0-2 16,0 1 2-16,-1-1-4 0,1 0 1 15,0 2 1-15,0-2 0 0,-2 1 0 16,2-3-1-16,1 1-1 0,1-1 1 16,0-3-1-16,2 2-2 0,1 1 2 0,1-1-2 15,-2 4 4-15,0-2 0 0,1 2-1 16,-1 1 2-16,-3 0-1 0,0 1 0 15,-2 0 0-15,-1 1-1 0,-2-1 0 16,2-1 1-16,0 0-2 0,0 0 1 16,2-3-1-16,1-1 1 0,2-1-1 15,2-1 1-15,-2 2-1 0,3-1 1 16,-3 0 1-16,-2 3 2 0,-1 0-3 16,-4 2 0-16,0 2 0 0,1-1-1 15,-2 0 1-15,0 0 1 0,0-1-1 0,2 2 0 16,2-2 0-16,0-2-1 0,5 2 0 15,2 0 1-15,1-2 0 0,4 0-1 16,-3 1 0-16,1 0 0 0,-1 1 0 16,-3 0 1-16,-2 0-1 0,-1 1-1 15,-2-1 1-15,-1 1-3 0,1-1 3 0,-1 1 0 16,1 1 0-16,-1-2-1 0,1 0 2 16,1-4-1-16,2 1 0 15,0-2 2-15,2-1-2 0,2-3 0 16,2-1 0-16,2 1 0 0,0 0 1 0,-1 1 0 15,-1 3 1-15,-2 0-1 0,-1 2 1 16,-1 2-1-16,-2-1 0 0,1 2 0 16,1-2-1-16,-1 0 0 0,4-1 0 15,-1 2 0-15,3-4 0 0,2 2 0 16,1-1 1-16,0-1 1 0,0 1 0 0,-1-1 0 16,-2 2 2-16,-1 0 0 0,-2 0-2 15,-1-1-1-15,-1 1 3 0,-1 0-4 16,-1 0 2-16,-1 1 0 0,3 0-1 15,-1-1 1-15,2-1-2 0,1-3 0 16,1 1 0-16,0-3 0 0,1-1 0 16,0 1 1-16,3-2 0 0,-2-1 0 15,-1 1 1-15,-2 2 0 0,-2 1-1 16,-2 2 3-16,-3 1-2 0,0 2 1 16,-3-2 0-16,3 1-1 0,2-1-2 0,1 0 2 15,3 0-2-15,2-1 1 0,4 0 0 16,1-1 0-16,1 1-1 0,-1-1-3 15,1-3 3-15,-4 3-2 0,1 0 1 16,-2 1 1-16,-1 1 1 0,-2 2 0 16,-1-2 2-16,-5 2-2 0,-1-2 0 0,-2-1 1 15,-1 0-4-15,1-2 2 0,2 0 0 16,1-1 0-16,5 0-1 0,2-1 1 16,3 1-2-16,4 0 2 15,1 1 0-15,3 0 1 0,-2 2 0 0,3 1 0 16,-3 1-2-16,-2 0 2 0,-2 0-1 15,1 0 3-15,-3-1-1 0,1 2-1 16,-1-1-1-16,2-2 1 0,-2-3-1 16,0 2-3-16,2-4 2 0,1 0-3 15,4 0 4-15,1 1 0 0,3-1 1 16,5-2-1-16,1 0 0 0,-1-3 2 0,2 0-2 16,-1-3 1-16,0-1 0 15,-3 2 0-15,-5-1 0 0,-1 4 0 16,-4 1-1-16,-3 2 1 0,0 1-1 0,0 0 0 15,0 2 1-15,1 0-1 0,1-1 0 16,2 2 0-16,-2 1-1 0,0 0-4 16,-1 1 4-16,-2 2-4 0,-2 3 5 15,-3 2 2-15,-3 4-1 0,-7 4-1 16,-1-1 0-16,-6 0 0 0,-1 1 0 0,2-1 0 16,-5 2 0-16,2 1 2 15,-1-2-2-15,0 1 0 0,1-1 0 0,-1 1 0 16,1-1 0-16,-2 2 0 0,2-1 2 15,-5 2 1-15,0 1 1 0,-4 2 1 16,0-1-1-16,0 1-4 0,2 0-3 16,-1-2-11-16,1 2-22 0,-2 0-44 15,0 0-141-15</inkml:trace>
  <inkml:trace contextRef="#ctx0" brushRef="#br0" timeOffset="45182.13">27382 10604 118 0,'0'0'39'0,"0"0"2"16,0 0-1-16,0 0-4 15,0 0 3-15,0 0-1 0,0 0 3 16,0 0-1-16,0 0-2 0,0 0-7 0,-37-15-13 15,37 10-9-15,3-3-7 0,8-2-2 16,12-2 1-16,8-2 0 0,7 0-3 16,8-1 3-16,6 0-3 0,1 1 3 15,1 1 1-15,-4 2-2 0,-8 2 1 16,-5 2-1-16,-9 1 0 0,-3-1 2 0,-10 3-1 16,0-1 1-16,-6 2-1 0,0-2 0 15,2 3 0-15,-3-4 0 16,0 1 0-16,1 0 0 0,-2 0 1 0,-1-2 0 15,1 3 1-15,-4 1-2 0,3-5-1 16,-5 3-1-16,0 1 1 0,-1-8-1 16,0 1-1-16,-4-5 1 0,-7-4 0 15,-2 2 0-15,-5 1 0 0,-1-1 0 16,-1 3 1-16,-1-1 0 0,2 2 0 16,3 7 1-16,3-1-1 0,3 4 1 0,6 3-2 15,-1-1 0-15,5 2 0 0,0-1-1 16,0 1-2-16,0 0-1 0,-1 0 0 15,1 0 2-15,0 0 0 0,1 5 2 16,9 6 0-16,6 5 1 0,4-1 1 16,4 0-1-16,3 0 3 0,3 0-3 0,4 0 0 15,-1 0 1-15,0-1-1 16,-1 1 0-16,-3-1 0 0,-3-2 0 16,-4 0-3-16,-4 0 2 0,-6-4-2 15,-2 1 1-15,-1-3-1 0,-7-3-1 0,1 0 1 16,-3-3 1-16,0 4 2 0,-3 6 1 15,-9 0 1-15,-4 4-1 0,-6-5-1 16,0-1 0-16,2-2 0 0,-2 0-3 16,7-3-5-16,1 0-8 0,4-2-17 15,5-1-19-15,0 2-22 0,5-2-7 16,-1 0 15-16,1 0 6 0,10 0 14 16,6 0-8-16</inkml:trace>
  <inkml:trace contextRef="#ctx0" brushRef="#br0" timeOffset="47009.4">28758 10229 265 0,'0'0'66'16,"0"0"-9"-16,0 0-12 0,0 0-18 0,34-85-6 16,-34 73-7-16,0-5-5 0,0 6-6 15,-7-2-4-15,-6 3-1 16,-1 3 0-16,-9 1 0 0,-3 5-1 0,-5 1 1 15,-1 4-1-15,1 7 1 0,-1 1-1 16,1 3 2-16,4 2-2 0,4 3 1 16,4-2-1-16,2 1 1 0,5 1-2 15,5-6 1-15,4 2-3 0,1-5 1 16,2 1-1-16,0 4 2 0,9-5 1 16,-2 0 1-16,8-5 5 0,2-4-1 0,3-2-1 15,9-2 1-15,0-6-1 0,-3-5 2 16,0-1 0-16,-1-1-1 0,-5-2 0 15,-2 2 1-15,-4-2 0 0,-5 7 0 16,-2-2 2-16,-3 6-2 0,-1 1 0 16,0 2-2-16,-3 3 0 0,0-1-2 0,0 1-3 15,1 0-6-15,-1-2-1 16,2 2 0-16,-1 0 3 0,4 12 5 16,-1 10 0-16,2 5 2 0,-2 5 0 15,2 1 1-15,-2 2 0 0,2 2-1 0,-2 0 1 16,2 3 0-16,-1 2 3 0,-1 1 0 15,-1 3-2-15,-3-3-1 0,0 1-5 16,0-4 3-16,-10-3 1 0,1-7-1 16,-3-6 4-16,4-9 0 0,-2-4 4 15,4-5 2-15,-6-6 2 0,-4 0 1 16,1-12 1-16,-5-7 0 0,3-4 1 16,4-5-2-16,4-3-2 0,4-3-4 15,5-2-1-15,0-3-4 0,10 0-4 16,3 0 1-16,4 0-7 0,1 3 2 0,3 1-4 15,2 3-4-15,-1 3-3 0,1 2-4 16,-1 3-3-16,-1 3 2 0,0 1 2 16,-2 3 5-16,-3 0 6 0,-1 4 7 15,-1-1 1-15,-3 5 6 0,-2 0 4 16,0-2 3-16,-4 4 5 0,5-5 1 0,-5 5 0 16,0 0 0-16,1-1-2 0,3 1-2 15,-3 1-3-15,1-1-5 0,0 3 0 16,5 0-3-16,-2 0 1 15,3 4-3-15,9 0 1 0,-2 2-2 0,7 8-1 16,-3 4 2-16,-3 4 0 0,-1 4 0 16,-2 1-1-16,-3 1 0 0,-4 2-1 15,-2-1 3-15,-4 1-1 0,-2-1 2 16,-3-3 1-16,0-1-1 0,-4-2 0 16,-3-6 1-16,-1-2 2 0,1-4 1 0,0 0 3 15,-3-3 1-15,5-3-2 0,2 3 2 16,-2-4 0-16,-3-2-2 0,0-4 0 15,1-6-3-15,4-3 1 0,3-4-4 16,0-5 0-16,7 0-2 0,6 0 0 16,0 1 0-16,4 2-3 0,2 1 0 15,4 2 1-15,3 3-4 0,2 3 3 16,-2 5-1-16,-3 6-1 0,0 1 0 16,-3 0 1-16,-2 6 0 0,0 1 0 15,-1 4 2-15,1 2 0 0,1-2 1 0,0 0 1 16,1 1 1-16,3-1-1 0,-1-2 1 15,2 0 0-15,1-3 0 0,1-2 1 16,1-2-1-16,-1-2 0 0,1 0 3 16,-1 0-3-16,-2-4 3 0,-1-2 0 15,-4-4 0-15,0 0 2 0,-3-1 1 16,-6 2 1-16,0-1 1 0,-3-3 1 16,-1 6-1-16,-2-2 0 0,1-1-1 15,-4 6-3-15,1 0 0 0,-1-1-2 16,-1 5-1-16,0-6-3 0,0 1-3 0,-4-1 0 15,-2-1 0-15,-8 7-1 0,-8 0 4 16,-3 1-1-16,-5 10 2 0,1 2-1 16,3 3-1-16,0 2 2 0,3 2-1 15,1 1 1-15,3-2 0 0,3 1 0 16,2-1-1-16,7-7-1 0,1 1 1 0,3-3 0 16,0-6 0-16,2 7-1 15,1-6-1-15,0 3 3 0,0 1 2 0,8-4 3 16,4-2 0-16,5-3-1 0,6 0 1 15,2-5-1-15,4-5-2 0,0-2 0 16,0-2-1-16,-2-2 0 0,-1 3 0 16,-4-2 1-16,-2 0-1 0,-1 1 1 15,-5 1-2-15,2 0 1 0,-4 6-1 16,-2-1 1-16,-2 4-2 0,-5 1-3 16,2 1 0-16,-5 2-3 0,0-2-1 0,3 2-1 15,0 0 2-15,3 5 2 0,2 6 2 16,-1 2 1-16,-1-1 3 0,0 2-1 15,1-2 2-15,0 2-1 0,3 1 1 16,-1-2 1-16,3 0-1 0,-4-6 0 16,3 3 1-16,1-5 1 0,-4 0 0 15,6 0-1-15,2-2 0 0,2-3 1 16,5 0-2-16,1 0-1 0,2-4 0 16,2-5-1-16,1-1-1 0,-1-2 1 15,3-2 0-15,-5 0 0 0,0-1 0 0,-3 2 1 16,-3-2 2-16,-5-1 0 0,-6 6 0 15,-1-4 2-15,-4 7-2 0,-2 0-1 16,-2-3-1-16,0 3-1 0,0-1-2 16,-2-3-4-16,-6 5-2 0,-1 1-1 15,-4 5 3-15,-8 0 2 0,-1 3 2 0,-4 6 2 16,-2 5 0-16,4 0 0 16,-1 3 0-16,2 1-2 0,1 0 3 15,1 0-1-15,1 2 1 0,0-2 0 16,3 2 0-16,4-3-1 0,0 0 1 0,6-6-1 15,3-3 1-15,2 3-1 0,2-5 1 16,0 3 2-16,6 4 2 0,4-6 2 16,9 0 2-16,2-6-3 0,3-1-1 15,5-5-1-15,5-6-2 0,2-4-2 16,2-2-1-16,1-4 0 0,-1-3-2 0,1-5 0 16,-5-4 0-16,-2-4-2 0,-3-1 2 15,-4-1-1-15,-6-1-3 0,-2 1 4 16,-5-3-2-16,-4 3 4 0,-2 1-1 15,-3 0 6-15,-2 5-3 0,-1 1 0 16,2 3 8-16,-2 9-2 0,0 7 9 16,0 2-1-16,0 5-3 0,0 0-4 15,0 1-9-15,0 5-3 0,0-1-2 16,0 1 0-16,-8 7 4 0,-6 8 1 16,-2 8 2-16,0 4 1 0,3 4 2 0,2 4 2 15,2 1-4-15,3 3-2 0,2-1-1 16,4 4-2-16,0 0-1 0,0-1-5 15,6-2-3-15,4-2-11 0,3-3-14 16,1-6-13-16,3-5-15 0,-3-8-5 16,4-6-14-16</inkml:trace>
  <inkml:trace contextRef="#ctx0" brushRef="#br0" timeOffset="49171.51">30804 10089 240 0,'0'0'48'0,"0"0"-8"15,0 0-11-15,0 0-11 0,0 0-10 16,0 0-12-16,0 0-5 0,0 0-1 16,0 0 2-16,10-32 5 0,-9 46 2 15,-1 7 1-15,0 8-2 0,0 1 2 0,0 1 0 16,0-1-1-16,0 1 1 0,0-4-1 16,0-5 1-16,0-4 1 15,0-6-1-15,0-6 0 0,0 1 1 16,0-7 2-16,0 0 3 0,0 0 6 0,0 2 9 15,0-1-2-15,0 1-3 0,6-2-5 16,4 0-8-16,8-10-1 0,1-1-1 16,-2-5-1-16,0 1 1 0,2-1-1 15,-2-1-1-15,-1 0 1 0,0 2-1 16,-4 4 0-16,-2 0 0 0,-2 6 0 0,-5 2-2 16,2 0 1-16,-5 3-5 0,0-2-3 15,0 2-2-15,6 0-2 0,1 2 2 16,3 8 3-16,0 4 5 0,-3 3 1 15,-1-1 2-15,1 2 1 0,-1 0 1 16,0 1 2-16,3-2-3 0,0 1 1 16,2-3 0-16,2-2 2 0,1 0 1 15,1-2-1-15,2-3 1 0,1-1-1 16,2-1 5-16,1-2-4 0,-5-2 4 16,3-1-5-16,1-1 0 0,1 0 4 0,6-3-5 15,-2-4 4-15,0-3-5 0,-1 2 0 16,-1-5 1-16,1 1 0 0,-2-2-1 15,-1-1 1-15,-1 0 2 0,-2 0-1 16,-2-2 0-16,0 1 1 0,-4-1 0 16,0 0-1-16,-4 5 2 0,-1 0-1 0,-2 3 0 15,-4 4-1-15,2-5-2 16,-3 5 0-16,0-4-3 0,0 0-2 16,-3 3-1-16,-3 0 0 0,-4 4 1 15,-7 2 2-15,-2 0 1 0,-1 6 0 0,0 2-1 16,3 3 0-16,2 2 0 0,2 1 1 15,0 1 0-15,3 2 0 0,-1-1 0 16,4-4 1-16,2 4-3 0,0-7 2 16,2 3 0-16,2 0 0 0,-1-1 0 15,2 1 1-15,0-3 1 0,0 0 0 16,3-2 1-16,2 1 2 0,2-3 0 16,0-1 2-16,3-2 1 0,-1-1-2 15,4-1 0-15,4 0-1 0,2-7-2 16,3-3 0-16,-1-1 0 0,0-3-1 0,-2-1-1 15,2-2 0-15,1-1 1 0,-3-4-2 16,2 1 2-16,-1-3-1 0,-3 0-1 16,-2-1 1-16,-2 1 0 0,0 2 1 15,-4-2-1-15,0 5 0 0,-5 3 1 16,2 8-2-16,-5-2 1 0,1 6 0 0,-1-1-2 16,1 0-2-16,-2 5-5 0,0-1-3 15,0 1 0-15,0 0 3 0,0 0 3 16,0 10 4-16,-8 6 1 0,0 7 0 15,0 1 1-15,3 3-2 0,0 1 2 16,1 2 2-16,1-1-4 0,2 0 4 16,1-3-2-16,0-4 0 0,0-5 0 15,0-2 1-15,4-5 1 0,-3-6 3 16,5 2 2-16,-3-3 4 0,0 0 1 16,7-3-2-16,5 0-2 0,2-8-4 0,8-5-1 15,-2-7 2-15,-2-4 3 0,1-5-6 16,3-4 6-16,-2-2-6 0,-2-2 2 15,-2-1-2-15,0 0 0 0,-4-1 6 16,0-1-6-16,-1 1 1 0,-2-1-6 16,-1 1 0-16,-4 3-3 0,0 1 5 0,2 3 0 15,-4 5 1-15,0 7-1 0,-2 8 1 16,0 2-1-16,-2 6-5 16,1 0-3-16,-1 0-1 0,-1 4 0 15,0 0 3-15,0 9 5 0,-7 6 1 0,-2 8 1 16,-2 2-1-16,0 1 0 0,1 1-5 15,-1 3 10-15,1 2-7 0,-1 0 6 16,0 1 0-16,1 2-4 0,1-3 1 16,3 1-2-16,-1-1 4 0,3 0-2 15,4-3 0-15,0-2 0 0,0-2 0 16,6-4 0-16,2-3 1 0,2-4 1 0,4-4 2 16,3-2 0-16,4-3 6 0,3-5-9 15,3 0 5-15,4-3-4 16,-1-5-2-16,-1-3 0 0,-2-2 2 0,-1-2 1 15,-1-4-2-15,-1 1 0 0,-3-3 0 16,-1 0 0-16,-4-1 0 0,0 1 0 16,-3-1 0-16,0-2 1 0,-3 2-2 15,-3 1 1-15,0 1-2 0,-3 5 2 16,-1 5 0-16,0 3 0 0,-1 2-2 0,-1 1 0 16,2 1-6-16,-3 3-4 0,0-2 1 15,0 2 1-15,0 0 4 0,-4 6 4 16,-6 8 1-16,-5 4-1 15,4 2 1-15,1 3 0 0,1 1 0 0,3 2 0 16,3 1 0-16,0 0-1 0,3 2 1 16,0-1-2-16,6-4 1 0,4-3 2 15,5-3-1-15,-5-6 2 0,3-2 2 16,-3-4-2-16,2-5 2 0,6 0-2 16,1-1-1-16,6 0-1 0,-1-7 8 0,-2-2-10 15,-3-3 9-15,-2 1-8 0,-5 2 0 16,-2-1 7-16,-3 2-6 0,-3-3 8 15,2 2-8-15,-4 5 0 0,2-7 0 16,-2 7 1-16,-1-1-1 0,3 0 0 16,-4 5-1-16,0-1 1 0,0 1-1 0,0-2-1 15,1 1-3-15,-1-1 1 0,0 1-3 16,2-1 2-16,-2 1-1 16,1 1 2-16,-1-2 1 0,0 2 0 15,2-1 3-15,-2 1 0 0,0-2 3 0,1 2 0 16,-1-2 0-16,0 2 3 0,0-1-1 15,0 1 1-15,0-1-3 0,0-1 0 16,0 1-1-16,0-1 1 0,0 1-1 16,0-1-1-16,0 0 1 0,0 1 0 15,0-1 1-15,0 1-2 0,0-1 1 16,0 1-1-16,0 0 1 0,0-1-1 0,0 1-1 16,0-1-1-16,-1 0-2 15,1 1-3-15,-2-1 1 0,2 2-2 16,0 0 4-16,0 0 1 0,-1 0 1 0,-1 0 0 15,1 11 0-15,0 1 0 0,-2 6 1 16,3 3-2-16,0 1 2 0,0 4 0 16,0-2 0-16,0-6-1 0,0 1 0 15,4-3 0-15,-1-1 1 0,0 2 0 16,1-3 0-16,-1-6-1 0,2 0 1 0,-1 1 1 16,3-3-1-16,-1 2 2 0,-3-5 1 15,0 0-1-15,1-3 0 0,2 0 0 16,5 0 1-16,2-2-1 0,-5-2 2 15,3-7-2-15,-4-1 0 0,-1-1-1 16,0-1-1-16,-2-3 0 0,2-1 1 16,-5 6 1-16,2-8-2 0,-1 8 1 15,-2 6-1-15,1 0 0 0,-1 0 0 16,0 1-1-16,0-1-1 0,2 2-2 16,-2 4-4-16,0-2-1 0,0 2-1 0,0 0 2 15,1 0 3-15,-1 14 4 0,0 5 1 16,0 9-2-16,0 1 2 0,0 2-1 15,0 4 2-15,0 2-2 0,-3 2 1 16,0 4 3-16,-1 6-2 0,0 5 3 16,0 4-2-16,-2 5-3 0,0 3 1 0,-2 1 0 15,-3-2-1-15,2-3 0 16,-2-6 2-16,-4-6 1 0,2-6-1 16,-1-4 2-16,-1-6-3 0,1-6-6 15,5-10 9-15,-1-5-5 0,3-8 10 0,-6-5 0 16,-7 0-4-16,-1-9 10 0,-6-11-6 15,4-7 5-15,1-9 2 0,9-6-3 16,6-9-1-16,7-7-3 0,7-4-4 16,13-3-1-16,4 1-3 0,3 4-1 15,2 5 2-15,1 8-8 0,1 7-30 16,-2 5-63-16,-1 6-143 0</inkml:trace>
  <inkml:trace contextRef="#ctx0" brushRef="#br0" timeOffset="50380.55">21728 11251 226 0,'0'0'53'16,"0"0"-6"-16,0 0-10 0,0 0-3 15,0 0-1-15,0 0-5 0,0 0 0 16,0 0-8-16,0 0-6 0,-43-20-6 16,43 14-5-16,6-5-6 0,11-3 3 0,9-4-4 15,4 1 6-15,7 2 0 16,5 2-2-16,4 1 2 0,2-1-2 16,2 3 1-16,-1-1-1 0,-2 0 1 15,-4 3-1-15,-1 0-1 0,-5 0 1 0,-2 4-1 16,-4-1-1-16,-10 4 0 0,-8-1 0 15,-1 2-2-15,-6 0 1 0,-1 0 1 16,1 0-1-16,-6 0 2 0,0 0 0 16,0 0 2-16,0 0-1 0,0 0-2 15,2-1-3-15,-2-1-2 0,0-4-2 16,-2-4 1-16,-7-4 3 0,-5-1-1 16,4 5 4-16,-2 3 1 0,4 2-2 15,3 2 3-15,-5 0-1 0,6 3-3 16,-1-1 1-16,-4 1 0 0,4 0 0 0,-1 1 2 15,0 4-1-15,5 4 1 0,1 5-1 16,0 1 1-16,10 4 1 0,6 0-1 16,3-1 2-16,4 0-1 0,3-1 1 15,0-2 3-15,0 0-4 0,-4 0 0 16,-1-1 0-16,-3-2 2 0,-7-3-1 0,-2 1 1 16,-3-5-2-16,-3-2 0 0,1 2 0 15,-4-5 3-15,0 6 0 0,-4 5-2 16,-5 4 2-16,-5 2-3 0,-4-2-2 15,2-3-5-15,-1 1-19 0,2 0-33 16,4-3-28-16,2 2-37 0,6 2-13 16</inkml:trace>
  <inkml:trace contextRef="#ctx0" brushRef="#br0" timeOffset="50872.57">22779 11457 486 0,'0'0'26'0,"0"0"-8"0,40-91-1 16,-24 53 0-16,4-1-2 0,0-1-6 0,2-1-6 15,1 0 1-15,0 0-5 16,0 2 3-16,-2-1-2 0,-1 4-2 16,-5 4-1-16,-1 3-5 0,-7 8-3 15,-1 4-9-15,-1 6-8 0,-3 7-15 0,-1-1-11 16,-1 5 2-16,0 0 8 0,0 9 16 15,-8 8 20-15,-3 8 4 0,1-1 1 16,-3 0 2-16,3 2-1 0,0-3 2 16,2 1-1-16,3-8 1 0,2 4 0 15,3 0 0-15,0 2 4 0,0 1-4 16,5 1 4-16,0-5-2 0,4 1-2 16,0-4 4-16,-1 0-4 0,4-1 1 15,-1-1-1-15,4-1 2 0,-2 1-1 16,4-2 2-16,-1 2-1 0,3-3 0 0,-2-1 1 15,1-1-3-15,-1-1 0 0,-4-2 1 16,0-2-2-16,0 1 2 0,-3-2-1 16,-1 2 0-16,-5-4 0 0,-4-1 3 15,0 0 4-15,0 0 5 0,0 0 1 16,2 1 2-16,-2-1-6 0,-10 0 1 0,-9 0 0 16,-6 0 0-16,-4 0-1 0,0 0-4 15,-1 0-1-15,1 0-3 0,2 0-1 16,8 0-2-16,1 0-3 0,7 0-5 15,5 0-13-15,2 0-15 0,4 0-21 16,0 0-12-16,7-1-31 0</inkml:trace>
  <inkml:trace contextRef="#ctx0" brushRef="#br0" timeOffset="51203.01">23581 10753 282 0,'0'0'51'0,"0"0"-2"16,0 0-6-16,0 0-10 0,0 0-11 0,0 0-13 15,0 0-9-15,0 0-6 16,0 0 0-16,0 0-1 0,-16-44 3 16,14 57 3-16,1 9-1 0,-1 8 1 15,2 3 1-15,0 5-2 0,0 5 2 0,0-1-1 16,0 4 1-16,0-1-1 0,-1 1 1 15,0-1 4-15,-2 1-3 16,1 0 1-16,1-3-5 0,1-1-2 0,-2-5-3 16,2-2-2-16,0-4-2 0,0-4-4 15,0-7-3-15,0-4-1 0,0-5-2 16,0-6-2-16,0 5-7 0,0-5-4 16,2-1 1-16,-1 1 2 0,-1-5-11 15,0 0-9-15,0 0-22 0</inkml:trace>
  <inkml:trace contextRef="#ctx0" brushRef="#br0" timeOffset="51391.24">23325 11231 322 0,'0'0'43'0,"0"0"-19"16,0 0-9-16,0 0-15 0,0 0-1 15,0 0 0-15,0 0-4 0,0 0-1 16,102-44-4-16,-67 47-4 0,1 4-9 15,2 4-8-15,0-2-14 0,-3 2-5 16,-3-2-1-16,-3 0 0 0,-5 0 9 16,-7-4-1-16,-3-1 12 0</inkml:trace>
  <inkml:trace contextRef="#ctx0" brushRef="#br0" timeOffset="52459.75">23749 11271 17 0,'0'0'20'0,"0"0"10"0,0 0 0 15,0 0 6-15,0 0-2 0,0 0-5 16,0 0-6-16,0 0-8 0,0 0 2 0,40-67-8 15,-36 63 3-15,-4 4-3 0,0-1 1 16,0 1-6-16,2-2-1 0,-1 1-3 16,0-1-1-16,1 2-1 0,-1-1 2 0,5 1 4 15,-1 0-4-15,5 0 4 16,4 4-1-16,-1 3 0 0,0-1 3 16,2 0 1-16,2-3 1 0,-1 0 3 15,9 0-2-15,1-3 1 0,-2 0-2 0,1 0-2 16,-3-5-1-16,-1-1-1 0,-2-3 0 15,-3 0-4-15,0-3 2 0,-3 0-3 16,-1-2 2-16,-1-1 1 0,-4 4-1 16,-2-3-1-16,-3 6 2 0,-2-5 0 15,0-2-2-15,0 1 0 0,-8-1 0 16,-1 6 0-16,-4 1-2 0,-3 5 0 16,-4 3 2-16,-5 0 0 0,3 2-1 15,-1 7 1-15,0 3-1 0,2 2 1 16,0 1 0-16,1 2 0 0,3 1-1 0,1 2 0 15,4 1 1-15,2 3 3 0,4 3 0 16,2 0-1-16,3-2-1 0,1 0-4 16,0-4 0-16,5-2 0 0,6-2 1 15,4-3 0-15,5-3 1 0,4-2 0 16,2-5 0-16,3-1-2 0,0-3-1 0,0 0-2 16,-1-1 1-16,0-5-2 0,-2-3 0 15,-3-1 2-15,-1 2 2 0,-3-5 3 16,-8 6 1-16,2-5 0 0,-4 1 1 15,-5 2 1-15,5-5 0 0,-5 5-1 16,0-2-2-16,1 1 3 0,-2-1-2 16,1 2 2-16,-2 4 1 0,-1 1-2 15,1-1 0-15,-1 1-5 0,0-1 2 16,1 1-6-16,-2 4 2 0,0-2 3 16,0 2-2-16,1 0 6 0,-1 0-4 0,2 0 2 15,2 0 0-15,0 2 0 0,4 5 0 16,-1-1 0-16,0 0 3 0,4 4-3 15,-3-6 3-15,5 5 0 0,1-4-1 16,-3-1 4-16,6-1-2 0,0-3 3 16,2 0-1-16,5 0-2 0,-3-3 0 15,1-3-1-15,-4-2-2 0,0 0 3 16,-1-2-3-16,-2 1 1 0,0 0-1 16,-2-3-2-16,-1 5 4 0,-3-4-5 15,-5 3 5-15,0-1-2 0,1 0-1 0,-4 4-1 16,-1-5-2-16,0 5-1 0,0-4-6 15,-1 0-1-15,-7 4-1 0,1 1 1 16,-7 3 3-16,-5 1 2 0,-3 0 3 16,-5 7 1-16,2 4 0 0,2 1 1 15,-2 3 1-15,2 2 4 0,0 3-3 16,3-1 1-16,1 2 1 0,6 1-5 16,3-1 4-16,4-6-4 0,5 2 2 15,1 0 2-15,6-1 1 0,6 4 3 16,6-5 2-16,6-4-1 0,5-4-1 0,6-2-2 15,4-5 1-15,4 0-3 0,2-5-1 16,0-4-2-16,-3-1-1 0,-4-3-2 16,-3 1 1-16,-6-3 1 0,-4 0 0 15,-2-2 1-15,-5-1 1 0,-4-1 0 16,-2 1 0-16,-6 3-1 0,-1-2 1 0,-2 7-2 16,-3-3 3-16,2 0 1 0,-2 7 1 15,0 0 1-15,0 6 0 0,0-2-3 16,0 2-2-16,0-1-4 0,1 0-1 15,-1 1 2-15,0 0 0 0,-1 10 8 16,-5 12-4-16,-2 8 4 0,2 5-3 16,1 6 1-16,1 4-2 0,1 7-2 15,-1 4 2-15,1 3-2 0,-4 5 2 16,1-2-1-16,0-4 0 0,0-5 2 16,0-7-3-16,1-9-2 0,0-12-5 0,4-10-15 15,1-5-22-15,0-3-35 0,0-1-50 16</inkml:trace>
  <inkml:trace contextRef="#ctx0" brushRef="#br0" timeOffset="52812.15">24749 11279 302 0,'0'0'36'0,"0"0"-3"0,0 0-14 15,0 0-9-15,0 0-5 0,0 0-4 16,0 0 0-16,0 0 0 0,0 0-1 16,0 0 0-16,83-56 3 0,-60 64-4 15,0 3 1-15,-3-1-2 0,3 2 1 16,0 0 0-16,0 2 0 0,-1 0-1 16,-2-1-1-16,1 1 0 0,-5-1 2 15,-2 1-5-15,-5-4 3 0,-2 0-1 16,-3-2 1-16,-4 1 2 0,0 4 1 0,-5-2 0 15,-10 5 2-15,-8-6 0 0,-6-1-1 16,-3-1 2-16,0-2-1 0,2-1 1 16,1-1-1-16,3-1 0 0,9-2-2 15,4-1 1-15,2 2-1 0,6-2 0 16,-2 0-1-16,2 0-6 0,5 0-19 0,0 0-31 16,2-8-31-16,9-5-31 0</inkml:trace>
  <inkml:trace contextRef="#ctx0" brushRef="#br0" timeOffset="53556.58">25266 10876 267 0,'0'0'42'0,"0"0"-2"0,0 0-8 16,0 0-14-16,0 0-12 0,0 0-12 0,0 0-4 15,0 0 1-15,0 0 2 0,0 0 6 16,31 12-1-16,-31 23 2 0,0 1 0 15,0 5 0-15,-4 0 0 0,1 1 1 16,0 0 2-16,2 0-1 0,1-1 2 16,0-3-3-16,0-3 0 0,0-3 0 0,4-5-1 15,-1-9 1-15,0-7 1 16,0-2-1-16,-1-4 3 0,0-1 5 16,1 1 3-16,3-5 0 0,5 0-4 15,8-9-2-15,5-3-4 0,0-4-1 0,-3 0 1 16,1-1-2-16,-4-1 3 0,0 0-2 15,-1-1 2-15,0 3-2 0,-3-1 3 16,-4 5-2-16,-1 0-3 0,-3 4 5 16,-3 3-5-16,1 2 4 0,-4 3-3 15,0-1-4-15,0 1-5 0,1 0-1 16,-1 0 7-16,2 0-2 0,-1 9 7 16,2 8-1-16,0 4-1 0,1 0 3 15,1 2-3-15,5-2 1 0,0 0-1 16,3-1 1-16,6-3 1 0,-2 0 0 0,6-4 2 15,0-3-1-15,2-3-1 0,-3-4 1 16,2-3 0-16,-2 0 1 0,-1-5 0 16,0-4-1-16,-1-3-1 0,-1-2-1 15,-2-1 0-15,2 0 2 0,-3 0-2 16,-2 0 2-16,-1 0-1 0,-4 4-1 0,-2-1 2 16,-2 3-3-16,-4 4 2 0,2-4-1 15,-2 4 0-15,1 1-2 0,-1 0-1 16,-1 4-5-16,0-2-2 15,0 2 0-15,0 0 3 0,0 0 3 0,-1 12 1 16,-5 8 3-16,-1 9-2 0,0 2 0 16,2 8 0-16,4 4-1 0,-1 6 1 15,2 6 1-15,0 1-3 16,0 0 3-16,0 2 0 0,0-2-1 0,-4 0 1 16,-6 3 0-16,-6-3 1 0,0-1 1 0,0-6-4 15,2-7 2-15,-1-7-1 0,1-5 0 16,-3-5 2-16,-1-9 5 0,-2-5 5 15,-5-8 2-15,-1-3 5 16,-3-12 3-16,-1-11-1 0,0-4 2 0,1-8 0 16,7-5-3-16,3-5-6 0,9-5-7 0,7-6-6 15,3-2-2-15,10-3-9 16,9 2-11-16,4-2-42 0,6 4-76 16,3-1-108-16</inkml:trace>
  <inkml:trace contextRef="#ctx0" brushRef="#br0" timeOffset="54409.17">27654 8064 91 0,'0'0'39'0,"0"0"15"16,0 0 9-16,0 0-1 0,0 0-8 16,0 0-14-16,0 0-13 0,0 0-10 15,0 0-4-15,34-53-2 0,-23 28-3 0,6-6-3 16,4-1-1-16,2-4-4 16,2-4 1-16,-1-2-2 0,1 1 2 15,-2-2 0-15,-1 1-2 0,-2-1 1 16,-3 4-1-16,0 1 1 0,-1 4 0 0,-4 4 0 15,0 6 0-15,-4 7-1 0,-2 3 0 16,-2 6-1-16,-2 3 1 0,1 2-1 16,-3 3-1-16,0-2 0 0,0 2-2 15,0-4 2-15,0-2 1 0,0 1-1 16,0 2-2-16,0 3 0 0,-2-1 0 0,2 1 1 16,0 0 3-16,2 0 1 0,11 0 1 15,7 3 2-15,7 1-1 0,2-1 0 16,5 0-2-16,0-1 1 0,3-2-2 15,4 2 0-15,1-2 0 0,0 0-6 16,1 1-5-16,-3-1-18 0,-4 0-12 16,-4 0-13-16,-11 0-6 0,-9 0 4 15,-5 0 2-15,-7 0-4 0,0 0-11 16</inkml:trace>
  <inkml:trace contextRef="#ctx0" brushRef="#br0" timeOffset="54637.01">28386 7296 218 0,'0'0'46'0,"0"0"-15"0,0 0-12 16,0 0-12-16,0 0-7 0,0 0-2 16,0 0 0-16,0 0 2 0,0 0 2 0,0 0 0 15,15 32-2-15,0-14 0 0,1 2 0 16,2 2-1-16,-2-2 0 16,-1 4-1-16,-1-3 1 0,-3 0 1 15,-4-6-2-15,-2 2 1 0,-4-2 1 0,-1 0-1 16,-1 5 2-16,-8-6 1 0,-2-2-1 15,0-3 0-15,1-3-3 0,0-1-7 16,6-4-15-16,-7 0-18 0,6-1-37 16,-4 0-82-16</inkml:trace>
  <inkml:trace contextRef="#ctx0" brushRef="#br0" timeOffset="56011.14">29103 6963 218 0,'0'0'21'15,"0"0"-9"-15,0 0-6 0,0 0-10 16,0 0-1-16,0 0 3 0,0 0 1 0,0 0 1 16,0 0 1-16,-30 104 0 0,18-71 0 15,1 4 3-15,-1 0 1 0,2 0-2 16,-1 0 1-16,5-2-3 0,1-3 0 15,4-2 1-15,1-3 1 0,4-1 0 16,8-4 2-16,4-3 2 0,5-2 2 16,4-5-1-16,6-5 3 0,6-2-3 15,2-5-2-15,3 0 0 0,0-6-2 16,-2-6 1-16,-3-3 5 0,-6-5 5 16,0-1 0-16,-5-2 6 0,-2-2 4 0,-2 1-5 15,-3 0 2-15,-2 0-3 0,-4-1-5 16,-3 3-7-16,2-1 2 15,-5 8-1-15,-1 1 0 0,-3 5-1 16,-2 5-3-16,2-1-3 0,-3 5-1 0,0-5-1 16,2 1-1-16,-1-1-1 0,2 1-4 0,-3 4 0 15,0-2-2-15,0 2 3 16,0 0 3-16,0 0 6 0,0 11-3 16,0 6 4-16,-4-1-4 0,2 1-1 15,1 0 1-15,1-4-1 0,0 5 0 0,0 1 1 16,0-4-1-16,1 1 1 0,5 0 1 15,0-2 0-15,1-2 0 0,0-1 0 16,3-3 2-16,-1-2 0 0,3-3-1 16,6-1 1-16,1-2-3 0,7 0 1 15,0 0-2-15,-1-6 1 0,-4-2 0 16,-2-1 1-16,-3-2-2 0,-6 4-1 0,-2-5-2 16,-4 3-5-16,-1-5-3 15,-3-4-8-15,-4-2-9 0,-8-4-3 16,-5 3 0-16,-4 1 4 0,-5 1 13 0,-1 4 5 15,-1 2 6-15,2 4 3 0,0 1 1 16,10 5 0-16,-2 0 1 0,6 1 1 16,0 2-1-16,1 0-1 0,5 0 0 15,-1 0 0-15,4 0 0 0,0 3 1 16,1 5 2-16,2 3 4 0,11 2-2 0,5 4 2 16,5-3-5-16,4-3 2 0,2-4-2 15,1-1 0-15,-1-1 1 0,0-5-1 16,0 0-2-16,2 0 2 15,-2-5-1-15,2-3 3 0,-1-1-3 0,-1 0 2 16,-3-2 2-16,-1-1-5 0,-5 2 8 16,-6 1-6-16,1 0 6 0,-8 4 2 15,-2 2-1-15,2 0-2 0,-5 3-2 16,0 0-9-16,0 0-2 0,1 0-4 16,1 0 4-16,2 1 1 0,2 12 4 0,-1 6 4 15,0 7-1-15,-2 3 1 0,-2 0-2 16,1 0-1-16,-2-2-1 0,0 0 1 15,0-2-1-15,0-7 0 0,1 0 0 16,1-6-1-16,-1-3 2 0,2 2 0 16,-1-7 3-16,-1 1-1 0,-1-5 7 0,7 0 5 15,5 0-1-15,6 0 0 0,8-6-6 16,1-6-4-16,-1-3-2 16,0-2 1-16,-1-1-1 0,-1-1 0 15,-2 1 0-15,-1 1 0 0,-2 1-1 0,-8 5 2 16,1 2-2-16,-5 3 0 0,-4 3-2 15,1 0-5-15,-4 3-3 0,0 0-2 16,0 0 1-16,2 0 2 0,-1 3 4 16,2 9 3-16,0 5 1 0,2 4 1 15,-2 1 0-15,2-3 0 0,-2-5 1 16,1 0 1-16,1-6 2 0,-1 0-1 16,2-1 4-16,2-2 1 0,4-2 2 15,3-3-1-15,6 0-3 0,1-9-1 16,1-3-3-16,-1-3 0 0,1-2 0 0,0-1 3 15,-3-3-4-15,2 1 2 0,-3-1 0 16,-5 1-5-16,-2 0 2 0,-5 5-3 16,-3 0-4-16,-2 4-6 0,-2 1-5 15,0-1-13-15,-5 4-4 0,1-1 5 16,0 5 4-16,-8 3 11 0,2 0 8 0,-6 6 2 16,0 4 2-16,6 1 1 0,3 1 2 15,3 3-1-15,4 2 2 0,0 6 1 16,0-3-2-16,6-2 3 0,0 2-3 15,2-2 2-15,-1 0-2 0,-1 0 0 16,2-1 1-16,0 1-1 0,0-1 1 16,1-2 1-16,3 0 2 0,-1-1-2 15,1-2 3-15,-2-3-5 0,0 0 1 16,-4-4-1-16,-3-2 1 0,1 0-1 16,-4-3 4-16,0 0 0 0,0 0 2 0,0 1 1 15,0-1-2-15,0 2-1 0,-13-1-1 16,-5 3-1-16,-7-3-1 15,-1 1-2-15,0-1-1 0,6 1-2 0,2-1 2 16,5 0-6-16,7-1-11 0,-5 0-18 16,5 0-28-16,-4-2-67 0</inkml:trace>
  <inkml:trace contextRef="#ctx0" brushRef="#br0" timeOffset="56292.75">31079 6811 251 0,'0'0'42'15,"0"0"-5"-15,0 0-19 0,0 0-15 0,0 0-8 16,0 0 0-16,0 0 0 16,0 0 4-16,0 0 1 0,0 0 1 15,-11 103-1-15,6-61 2 0,-2 2-2 16,1 2 2-16,-2 0 1 0,3 2-1 0,-3-1 2 15,0 2-1-15,-1-1-4 0,2 1 2 16,-3-2-1-16,1 1-1 0,2-1 0 16,-1 0-3-16,0-4 1 0,4-4-6 15,1-5-8-15,3-5-14 0,0-10-21 16,1-3-26-16,5-7-52 0</inkml:trace>
  <inkml:trace contextRef="#ctx0" brushRef="#br0" timeOffset="56622.71">31268 6882 289 0,'0'0'41'0,"0"0"-7"0,0 0-15 0,0 0-14 15,0 0-9-15,0 0-1 0,0 0-1 16,0 0 4-16,0 0 2 0,9 62-1 15,-9-19 1-15,0 2-2 0,-6 2 2 16,2 3 4-16,-2 0-3 0,1 2 1 16,0 0-1-16,0-1-3 0,-2 0 1 0,1-1-5 15,-1-3 5-15,-2-4-5 16,1-3 5-16,1-6 0 0,1-6-1 16,3-8-2-16,0-9-2 0,3-5 1 15,-2-2-2-15,2 1-1 0,-1 0 1 0,1 0 2 16,0-5-7-16,-2 0-13 0,2 0-14 15,-5 0-10-15,-4-1-3 0,-1-10 4 16,-4-4-10-16</inkml:trace>
  <inkml:trace contextRef="#ctx0" brushRef="#br0" timeOffset="56788.47">30802 7315 345 0,'0'0'62'0,"0"0"-18"15,0 0-18-15,0 0-15 0,0 0-10 16,0 0-2-16,0 0 0 0,106-44-5 16,-71 44-5-16,1 1-14 0,1 6-24 15,0 3-42-15,1 0-63 0</inkml:trace>
  <inkml:trace contextRef="#ctx0" brushRef="#br0" timeOffset="57088.25">31456 7361 279 0,'0'0'47'16,"0"0"-5"-16,0 0-8 0,0 0-11 16,0 0-8-16,0 0-8 0,0 0-6 0,0 0-6 15,0 0 0-15,7-19-1 0,-7 19 3 16,0 0 1-16,2 0 0 15,-2 0 2-15,1 4 0 0,1 6 0 0,0 0 0 16,1-2 0-16,0 1-1 0,-1-6 4 16,4 3 1-16,-3-3 2 0,6 0 2 0,-1 2-2 15,2-5 0-15,6 0-1 0,-7-2-2 16,6-6-1-16,-3 0-2 16,-3-3 1-16,2 0-2 0,-5 1-4 15,-3 2-11-15,-3-1-32 0,0 0-41 0,-2 0-75 16</inkml:trace>
  <inkml:trace contextRef="#ctx0" brushRef="#br0" timeOffset="57952.89">32020 7243 253 0,'0'0'38'0,"0"0"-7"0,0 0-15 16,0 0-6-16,0 0-6 0,0 0-4 16,0 0-4-16,0 0-2 0,0 0-2 15,0 0 2-15,7-33 4 0,-7 34 2 16,0 13 1-16,0 7-1 0,0 8-1 16,0 0-1-16,0 1 1 0,0 2 1 0,-1 0-1 15,-2-2 0-15,1 1 1 0,-1-10 0 16,2-1 0-16,1-8 1 0,0-6-1 15,0 1 2-15,0-7 4 0,0 0 1 16,0 0 2-16,1 0 0 0,10 0-1 16,6-1 2-16,2-9-5 0,0-4 7 15,0-3-6-15,-1 1-3 0,1-3 1 0,0 3-2 16,2-3 0-16,0 2 1 16,-1 2-2-16,0 2 0 0,2-1-1 15,-2 2 0-15,2 0 1 0,-1 1 0 0,-1 2-1 16,0 0 1-16,-9 3 1 0,4 0-2 15,-7 1 2-15,1 2-1 0,1 0-2 16,-6 2 1-16,1-1 0 0,-5 2-2 16,0-1 1-16,0 1 1 0,1 0 0 15,1-2 0-15,-1 2 1 0,1 0 1 16,-1 0 0-16,1-1 0 0,-1 1-2 0,1 0-1 16,-2 0-1-16,0 0-1 15,1 0 0-15,-1 0 1 0,0 0-2 16,0 0 0-16,0 0 0 0,-4 4 2 0,-1 4 0 15,-2 4 2-15,0 3 0 0,1 3-2 16,-1 4 2-16,4-6-2 0,0 3 2 16,3-1-1-16,0-6 1 0,0 6-1 15,1-3 1-15,4-6 0 0,-2 2 1 16,4-5 2-16,-3-3 0 0,6 0 0 0,7-1 1 16,-2-2-2-16,7 0 2 15,-6-8-2-15,-2-3 1 0,-2-2-2 0,-5 2 3 16,0-4-2-16,-7-2 0 0,0-2 1 15,-3-4-1-15,-5 0-2 0,-4 3-2 16,-5 1 0-16,-2 4 0 0,-1 1-4 16,4 6-1-16,7 3-7 0,-3 4-10 15,7 1-6-15,-7 0-11 0,0 0 1 16,8 0 4-16,0 3 3 0,4 0 3 16,1 5 0-16,9-1-3 0,5 2-2 15,-1-3 2-15,2-6 3 0</inkml:trace>
  <inkml:trace contextRef="#ctx0" brushRef="#br0" timeOffset="58844.89">32634 7128 95 0,'0'0'30'0,"0"0"-5"0,24-78 1 15,-17 54-4-15,-3 8-4 0,1-1 3 0,-2 6-1 16,-2 5-6-16,0 1-5 0,-1 5-11 16,0 0-4-16,0 0-2 15,0 2 2-15,0 10 5 0,-5 9 1 0,-3 8 0 16,-2 5 0-16,5 2 0 0,-1 2 0 15,0 3 2-15,1 2 1 0,0-2 0 16,1-1 0-16,1 0-3 0,1-3 0 16,2-4 1-16,0-4 1 0,0-4 0 15,5-3 2-15,-1-9 0 0,6-3 3 16,-3-5 0-16,3-5-1 0,8 0-2 16,-2-7-2-16,5-8-2 0,-1-3-1 15,-2-2 0-15,1-3-1 0,-2-1 2 16,-3-3-1-16,2-3 1 0,-4-1 0 0,1-3 3 15,0-2-3-15,-1 1 0 0,-2-1 1 16,0-1-4-16,-3 3 6 0,-1 1-1 16,-3 3 0-16,0 9 3 0,-2 3 0 15,2 5 1-15,-3 8-2 0,1 0-1 16,-1 5-6-16,0-2-4 0,0 2 0 0,0 0 1 16,0 9 4-16,-1 8 2 0,-6 9-1 15,1 3 1-15,0 2 0 0,2 4 1 16,-1 4 0-16,0-2 0 0,0 3 2 15,1-1-3-15,0-1 1 0,1-1-1 16,-2-2 0-16,1-3-1 0,1-2 1 16,-1-4 0-16,1-7-1 0,2-8-2 15,1-5-1-15,0-6-2 0,-2 0 1 16,2 0 3-16,0 1-1 0,0 1 0 16,0 0-5-16,0-2-8 0,0 0-4 0,0 0-7 15,0-7-4-15,0-6-1 0,0-6 4 16,0 0 10-16,-1-4 11 0,-2 7 14 15,-2 0 13-15,4 6 10 0,-2-1 6 16,0-1 3-16,2 6-5 0,-4-3-2 16,3 4-7-16,0 0-7 0,1 1-7 0,1 4-6 15,0-1-3-15,0-1-3 0,3-1-1 16,8 0 2-16,-1 0-3 16,3 3 3-16,5 0-1 0,0 0 0 15,7 0 2-15,-2 1-1 0,2-1 0 0,-1 0 1 16,-1 0-1-16,-2-3 1 0,-6 1 1 15,-1-3 0-15,-5 2 0 0,-4 0 2 16,-1 1-2-16,-2-1-1 0,1 0-2 16,0 0-4-16,0 0 0 0,-3 3-7 15,0-2-5-15,0 2-3 0,0 0 0 16,1 0 5-16,-1 0 4 0,0 0 6 16,0 0 2-16,-3 0 2 0,-3 5 1 15,-3 6 0-15,2-4 0 0,0 7 0 16,3 3 0-16,1-1 0 0,0 7 1 0,3 0-1 15,0-2 1-15,0 1 0 0,0 0 0 16,1 4-1-16,5 1 2 0,0 2-2 16,4 1 1-16,-3 1 1 0,2-2-2 15,-2-4 0-15,-1-5 0 0,-3-1 0 16,-3-7 1-16,0-6 2 0,0 0 5 0,0-6 7 16,0 0 7-16,0 0 0 0,0 0-3 15,-6-3-9-15,0-11-7 0,1-7-15 16,2-7-36-16,-2-6-144 15</inkml:trace>
  <inkml:trace contextRef="#ctx0" brushRef="#br0" timeOffset="60113.02">27818 4648 130 0,'0'0'58'0,"0"0"-4"0,0 0-10 16,0 0-9-16,0 0-14 15,0 0-6-15,0 0 4 0,-3-81 1 16,3 39-4-16,0-7 2 0,1-7-7 0,7-9-2 15,4-6-1-15,3-4-6 0,5-1 3 16,5 3-3-16,2 4-3 0,2 6 1 16,-3 7-3-16,0 6 2 0,-3 8 1 15,-2 7-2-15,-5 6 1 0,-1 6-1 16,-4 8-2-16,-3 3-2 0,-2 5-1 0,-3 4-2 16,0 0 1-16,-3 3 1 0,0-1 2 15,0 1 1-15,1 0 3 0,-1-2 1 16,2 2 1-16,-2-1 0 15,1 1-1-15,-1-1 0 0,0 1 2 0,2 0-4 16,-2-2-1-16,0 2-2 0,0-2 1 16,0 1-3-16,-12-3 5 0,-5 2 2 15,-5-1 0-15,-1-2 0 0,0 2 1 16,4 0-1-16,3 1 1 0,3 1 0 16,7-1 0-16,-4 1 0 0,6 1 3 0,-2-1-1 15,2 1 2-15,4 0-2 0,-2-2-3 16,2-3-2-16,10-5-3 15,8-5 2-15,11-5 2 0,2 2 1 16,4 1 0-16,1 0 0 0,2 2 0 0,-4 0 0 16,3 1 1-16,-3 3-1 0,-2 1-1 0,-4 4 1 15,-8 2-4-15,-8 0 1 16,-2 4-4-16,-3 0 0 0,0 2 0 16,3 8 2-16,-4 5 2 0,-1 7 1 15,-2 3 1-15,-3 6 1 0,0 1-1 0,-2 1-2 16,-1-1-4-16,3-1-11 0,0-4-22 15,0-3-20-15,3-7-23 0,8-3-34 16</inkml:trace>
  <inkml:trace contextRef="#ctx0" brushRef="#br0" timeOffset="60886.35">28768 3584 368 0,'0'0'11'16,"0"0"-8"-16,0 0 1 0,7-89-2 15,6 59 1-15,2-3 3 0,2-2 3 16,0-3 2-16,3-1 1 0,1 0 0 0,-4 0-7 16,3 3-8-16,0-3 2 0,-2 4-8 15,-1 1 1-15,-2 0-2 0,-2 2-6 16,-8 2-4-16,-2 5-7 0,-3 0-2 15,-7 8-1-15,-7 5 6 0,-8 8 8 16,0 4 7-16,-5 4 4 0,-1 8 1 16,4 5 2-16,1 1-2 15,5 2 0-15,4 0-2 0,5-7 1 0,5 3-1 16,1-6 1-16,3 1 3 0,3 3 0 16,9-4 1-16,6 2-1 0,8-3 0 15,7-2 1-15,4-5 0 0,3 1-1 0,3-1 2 16,-3 0 0-16,-6-1 0 15,-2 1 0-15,-6-1 0 0,-7 1-1 16,-3 1-1-16,-5-2 2 0,-1 2 0 0,7 2-1 16,-8-2 3-16,6 1-3 0,-2 4 0 0,-6-3-1 15,2 5 2-15,-2 2 0 0,0 2 2 16,-1 5 1-16,-3 0-4 16,0-6 5-16,0 4-4 0,-2 1 0 15,2 2 1-15,0 3-1 0,2-2 1 0,0-6 0 16,1-1-1-16,0-3 3 0,0-4 1 15,5 3 3-15,1-5 4 0,-4-2-2 16,10 0 1-16,1-3-4 0,4 0-4 16,6-7 0-16,-3-2-2 0,-2-2 3 15,-2-1-3-15,0-2 1 0,-1 1 1 16,-2-3 0-16,-2 1-1 0,1-1 0 16,-5 1 1-16,-2-2-3 0,1 0 5 15,-3-1-2-15,-5 6 1 0,2-3 7 16,-3 0-4-16,1 4 4 0,-1 0-2 0,-2 1 1 15,1 5-2-15,-2 0-3 0,1 1-3 16,-1 4-3-16,0-1-3 0,0 1 0 16,0 0 0-16,2 0 3 0,-1 0 0 15,2 8 2-15,0 7 4 0,1 7-4 16,-1 2 3-16,3 2 1 0,-5 1-5 0,2 2 3 16,-2 0-3-16,-1 0 0 0,0 1 0 15,0-1-1-15,0-2 1 0,-2 1 0 16,-4-3 2-16,2 0-1 0,1-3-2 15,0-5 0-15,1 0-4 0,1-8-4 16,-1-4-8-16,2 1-13 0,0-6-22 16,0 0-66-16</inkml:trace>
  <inkml:trace contextRef="#ctx0" brushRef="#br0" timeOffset="61001.62">29739 2977 124 0,'0'0'-43'0,"0"0"-38"0</inkml:trace>
  <inkml:trace contextRef="#ctx0" brushRef="#br0" timeOffset="61189.6">29835 3460 281 0,'0'0'7'0,"0"0"-3"16,0 0-2-16,88-95-1 0,-64 68 2 15,0-2-3-15,-1 0-4 0,-4 0-3 0,-3 2-7 16,-4 1-12-16,-6 8-14 0,-3 0-19 16,-3 7-13-16,0 2 2 15</inkml:trace>
  <inkml:trace contextRef="#ctx0" brushRef="#br0" timeOffset="61460.63">30127 3350 24 0,'0'0'12'0,"0"0"-4"16,0 0-3-16,0 0 0 0,0 0-3 15,0 0 1-15,84 87 0 0,-78-80-1 16,3 5 1-16,-4-4-1 0,-1-2 1 15,1 1-1-15,-4-4 0 0,2 2 3 16,-3-5 3-16,0 4 8 0,-1 4 2 16,-4 1 2-16,-5 2-1 0,-4-4-1 15,-5-2-3-15,-4 1-3 0,-2-3-3 16,-2-2-3-16,1 1-2 0,0-1-3 16,7 1-2-16,0 0-1 0,8-1-7 0,5-1-10 15,-1 2-15-15,7-2-16 0,0 0-33 16</inkml:trace>
  <inkml:trace contextRef="#ctx0" brushRef="#br0" timeOffset="61731.89">30435 3246 211 0,'0'0'11'16,"0"0"0"-16,0 0-4 0,0 0-2 15,0 0-4-15,0 0-3 0,0 0-1 16,0 0 1-16,0 0 5 0,0 0-3 16,3 8 4-16,-1 15-4 0,2 6 0 15,-3 3-1-15,-1 0 1 0,0 3 0 16,0-1-1-16,0 0 1 0,0-2 0 16,-4-2-2-16,1-4 2 0,0-2 0 15,0-7 0-15,0-2 0 0,2-4 0 16,-1-7 0-16,-1 7-5 0,2-6-13 0,0-1-14 15,1 0-42-15</inkml:trace>
  <inkml:trace contextRef="#ctx0" brushRef="#br0" timeOffset="61853.59">30399 3054 208 0,'0'0'-38'0,"0"0"-28"15,0 0-38-15</inkml:trace>
  <inkml:trace contextRef="#ctx0" brushRef="#br0" timeOffset="62767.03">30604 3370 196 0,'0'0'-3'16,"0"0"-3"-16,0 0 1 0,0 0 4 0,0 0 2 16,0 0 1-16,0 0 0 0,0 0 1 0,2 89 1 15,-2-66-2-15,0 1 2 16,0-3-1-16,3-4 1 0,0 0 1 16,-1-7 3-16,4-2 4 0,0 1 5 15,4-4 1-15,3-4 1 0,3-1-5 0,3-3-5 16,1-7-3-16,0-5-3 0,1-4-1 15,0-1-1-15,1-2-1 0,-2-1 1 16,2 0 0-16,-1 1-1 0,-1-2 0 16,0 3 0-16,-2 2 0 0,-2 2 0 15,-4 5 0-15,-2 3 0 0,-4 2-1 16,-3 4-3-16,0 1-1 0,-3 2-4 16,0 0-1-16,0 0 3 0,3 0 1 15,0 4 1-15,1 7 4 0,-2 6 0 16,-2 1 1-16,0 6-1 0,0-3 1 0,0-4 0 15,0 1 0-15,0 2 0 0,0-2 1 16,5 5 1-16,2-5 1 0,1-3 0 16,0-6 1-16,2-1-1 0,3-2 2 15,5-3-3-15,5-2 1 0,-1-1-2 16,4-4-2-16,1-9 1 0,0 0 2 0,2-4-2 16,-1 1 5-16,-2-3-4 0,-3 2 0 15,-3-1 5-15,-4 0-4 0,-3 0 4 16,-6 4-4-16,-2-1-2 0,-2 5 1 15,-3-2-1-15,-3-3-2 0,-6 1-5 16,-6-2 4-16,-2 6-4 0,-3 2 1 16,-2 5 5-16,-2 3-3 0,1 0 3 15,0 2 1-15,3 5-1 0,6-2-2 16,3 4 1-16,5-3 0 0,1 3-1 16,1 2 0-16,4-1 1 0,0 4 0 15,10-2 0-15,3 2 2 0,4-4-1 0,1-2 6 16,4-4-4-16,-7 0 3 15,1-4-1-15,-5 0 0 0,2 0 2 16,1 0 1-16,-3-4 4 0,4-1-3 0,-1-2 3 16,-5 1-5-16,1-1 1 0,-2 2 1 0,-4 2 1 15,-1 2 3-15,-3 1-6 16,0 0 0-16,0-2-5 0,1 2-6 16,1 0-3-16,-1 0 1 0,2 0 2 15,1 11 4-15,1 10 1 0,-1 11 1 0,3 9-1 16,-1 6 1-16,0 9-2 0,1 5 1 15,1 2 1-15,-2 3 1 0,0-1 2 16,-1 0-1-16,-4-1 0 0,-1 0-3 16,0-3 1-16,-7-4-1 0,-6-3 1 15,0-6 0-15,-6-8 1 0,0-7 1 0,-2-10-3 16,-1-8 9-16,-1-7 2 16,-2-8 2-16,-2-5 13 0,1-13 4 15,0-13 5-15,5-8 0 0,4-11-6 16,7-8-9-16,7-7-8 0,3-7-5 0,7-2-5 15,11-6-6-15,9-4 0 0,6-1-2 16,6 3-2-16,3 5-22 0,-1 10-41 16,-6 11-109-16,-3 10-52 0</inkml:trace>
  <inkml:trace contextRef="#ctx0" brushRef="#br0" timeOffset="63488.43">17682 7440 291 0,'0'0'3'0,"0"0"0"16,0 0 0-16,0 0 5 0,0 0 7 15,0 0-1-15,0 0 1 0,0 0-8 16,0 0-8-16,-21-42-4 0,21 42 0 0,0 0 0 16,8 2 4-16,5 8 0 0,6 7-2 15,-2 6 1-15,4 1 1 0,-1 5 0 16,-3 0 1-16,2-1 0 0,-2-2 0 15,-1-1 1-15,-3-5-1 0,-1-9 3 16,-6-3-1-16,-4-4 4 0,-2-4 11 16,0 0 16-16,5 0 7 0,4-10-4 15,3-13-4-15,3-10-16 0,-2-10-3 16,-3-5-2-16,0-4-1 0,-1-3-2 16,-2 3 0-16,-3-2-4 0,-1 4-4 0,0 5 0 15,-1 3-4-15,-2 8 2 0,1 11-4 16,-1 10-6-16,2 8-34 0,-2 5-26 15,0-2-30-15,5 2-32 16,1 7-58-16</inkml:trace>
  <inkml:trace contextRef="#ctx0" brushRef="#br0" timeOffset="64135.89">18334 7510 299 0,'0'0'42'0,"0"0"-12"0,0 0-4 16,0 0 1-16,0 0-3 0,29-94-2 15,-29 63-1-15,2-4-1 0,-2-7-1 0,0-2-5 16,0-7-8-16,0-5 0 16,0-8-6-16,0-4 2 0,-2-7 1 15,-3-2-2-15,-3-4 1 0,-1 1-3 16,-3-2-1-16,0 2-1 0,-4-2-1 0,3 0 4 15,-3 3 1-15,3 4-1 0,-1 10 1 16,2 9-1-16,0 9 2 0,1 10-2 16,2 9 1-16,3 8 1 0,-1 5-2 15,3 4 0-15,0 2 1 0,-1 0-2 16,2 4 1-16,2 2-3 0,1 3 2 0,-2-1-2 16,2 1-1-16,0-2-5 0,-1 2 0 15,1 0 3-15,-3 0-1 0,-1 6 6 16,-5 9-1-16,2 7 1 15,-2 0 0-15,-1 5 0 0,-3 0 0 0,-2 3 0 16,0 2 0-16,-1 1 1 0,-3 0-1 16,4 3-1-16,-3-3 1 0,1-1 1 15,-1-2 0-15,-1-3 0 0,3-2 1 16,-1-5-1-16,7-7-1 0,-3-1 1 16,9-4-1-16,1-5 1 0,0 1 1 0,3-4-1 15,-2 0 1-15,2 0 3 0,0 2-1 16,-1-1 2-16,1-1-1 0,0 0-2 15,1-8-2-15,8-11-1 16,5-7 1-16,2-4-1 0,2-4 3 0,-1-2-1 16,2 0 1-16,-2-2-2 0,-2 3 1 0,2 0-1 15,-4 3 1-15,4 3-1 16,-2 2 0-16,1 3 0 0,-2 2 0 16,-1 4 0-16,3 3 1 0,-6 4-1 15,2 4-2-15,-5 2-1 0,2 4-3 0,5 1 1 16,-1 0-1-16,6 9 1 0,0 6 2 15,2 4 0-15,3 8 2 0,3 5-1 16,5 8-1-16,4 12-22 0,3 7-70 16,6 8-133-16</inkml:trace>
  <inkml:trace contextRef="#ctx0" brushRef="#br0" timeOffset="65304.42">26917 15127 259 0,'0'0'20'0,"0"0"13"0,0 0 11 16,0 0 2-16,0 0-10 0,0 0-12 15,0 0-16-15,0 0-5 0,0 0 0 16,-23-7 0-16,23 4 0 0,14-1-1 16,8 2 0-16,7-1-2 0,3 1-3 15,4 2 1-15,-2 0-1 0,0-1-3 16,-4 1 1-16,-8 0-2 0,-3 0-1 16,-8 0 3-16,-4 0 1 0,-1 0 4 0,-6 0 2 15,0-2 1-15,0 2-2 0,0-1 0 16,0-6 1-16,0-3 2 15,-7-4 2-15,-2 1 4 0,1 2-1 16,2 5 2-16,-2 0 0 0,0 0-3 0,4 3-1 16,1 0-2-16,3 3-4 0,-2-2-1 0,2 2-2 15,-1 0-2-15,-4 0 1 16,2 0 0-16,-1 9 1 0,0 6 1 16,4 5-1-16,0 5 1 0,0 0 1 15,0 1 0-15,3 1 5 0,1 2-3 0,0 0 1 16,1 2-2-16,-1-1-2 0,1-3 1 15,-3 0-1-15,4-2 0 0,-3-1-1 16,0-1 0-16,-2-7 1 0,2 1 1 16,-1-5-3-16,-2 0 2 0,1 1-1 15,-1-3-1-15,0 2 1 0,0-2-1 16,-1 3 3-16,-8-3-2 0,-7 3-1 16,0-6 1-16,-6 0-2 0,-1-3 1 15,-3-1 1-15,0 0 0 0,-3-3 1 16,0 0 1-16,-1 0 1 0,0 0 1 0,1-3 2 15,3-1 2-15,7 1 3 0,7 0 3 16,4 1-2-16,2 0 0 0,2 1-4 16,-1-1-6-16,5 2-3 0,2-1-1 15,18 1-3-15,13 0-4 0,16 0-25 16,8 0-39-16,5 3-52 0,4 2-99 0</inkml:trace>
  <inkml:trace contextRef="#ctx0" brushRef="#br0" timeOffset="65960.63">28278 15387 248 0,'0'0'54'0,"0"0"-6"0,0 0-15 16,0 0-8-16,0 0-4 0,0 0-5 15,0 0 1-15,85-44 1 16,-53 38 0-16,2 0-1 0,11 0-4 0,4 0 1 16,9-1-3-16,6 2-1 0,3-1 1 0,3-1-3 15,1 3 0-15,2-1 0 16,-4 1 0-16,0 0-3 0,-4 2 0 16,-4-1-2-16,-5 1-1 0,-5 1-1 15,-5 1 0-15,-5-2-1 0,-5 2 0 0,-4-2 1 16,-11 1-1-16,0-1 1 0,-10 2 1 15,-5-1-1-15,3 1 0 0,-5-2 2 16,0 1 0-16,1 0 1 0,-1 1 1 16,-4 0-1-16,0 0-2 0,0 0 0 15,2 0-3-15,-1-2 1 0,1 2 0 0,-2 0-1 16,0-1 2-16,1 1-2 16,-1-2 0-16,0 0-1 0,0-4 1 15,-4-1-1-15,-7-5 1 0,-6-2 1 16,-2 2-1-16,-2 0-3 0,-2-2 3 0,-3 2-4 15,-2-2 2-15,-2 0 1 0,-1 2-2 16,2 0 1-16,-1 0-1 0,2 1 1 16,2 2 1-16,9 3 1 0,1 0 0 15,6 2 1-15,4 2 0 0,2 1 0 16,4 1-1-16,-2-2-1 0,2 2-2 0,-1 0-1 16,0 0 2-16,-1 0-2 0,1 0 2 15,1 0-1-15,0 0 3 0,3 6-1 16,7 7 1-16,8 0 0 15,5 1-1-15,2-3 2 0,4 2 0 0,2-2-1 16,0-1 2-16,3 1 3 0,0-1-5 16,1 1 5-16,-3 0-4 0,-3-1 0 15,-6 1-1-15,-6-3-1 0,-4-1-1 16,-6-1-1-16,-4-3 1 0,-3 6 1 16,-8 4 3-16,-14 7-1 0,-16 11 1 15,-14 5-5-15,-14 10-15 0,-17 9-76 0,-9 7-149 16</inkml:trace>
  <inkml:trace contextRef="#ctx0" brushRef="#br0" timeOffset="70973.5">22796 12163 106 0,'0'0'20'0,"0"0"-2"0,0 0-4 0,0 0-4 16,0 0-3-16,0 0-3 0,0 0-3 16,0 0 0-16,0 0 0 15,-35-9 1-15,35 9 4 0,0 0 5 16,14-2 3-16,10 2 2 0,14-1-1 0,7-2-2 15,13-1-4-15,9 1-2 0,10-1 0 16,9-2-1-16,8 1 1 0,6 0 1 16,1-2-1-16,5 3 0 0,-1-1 2 15,2 2-2-15,0 0 1 0,2 2-1 16,0-1 0-16,3 0 1 0,4 1 0 0,1-1 0 16,0 0 0-16,0 0-3 0,-6 1 2 15,-1-3 0-15,-9 3 0 0,-7-1 1 16,-5 2-2-16,-9 0-2 0,-7 0-1 15,-9 0 1-15,-8-1-2 0,-8 1 3 16,-5-2-1-16,-4 2 2 0,-4-1 1 16,-2-1 0-16,-2 0 1 0,-5-2 1 15,-8 3 0-15,0-4 1 0,-6 4 0 16,-1-2 1-16,1 0-2 0,-7 1-2 16,1 1-2-16,-6 1-2 0,0-2-2 0,0 2-4 15,1 0-5-15,1-2-12 0,-1 2-27 16,1 0-24-16,-1 0-46 15,9 0-102-15</inkml:trace>
  <inkml:trace contextRef="#ctx0" brushRef="#br0" timeOffset="71669.77">29025 10961 63 0,'0'0'6'0,"0"0"0"0,0 0 1 16,0 0-2-16,0 0 0 0,0 0 2 15,0 0-1-15,0 0 2 16,0 0 3-16,0 0-3 0,142-2-1 0,-41 7-2 16,22 1-1-16,22 0-2 0,17 0 0 0,17 2 0 15,13 1-1-15,14 1 2 16,6 2 5-16,7 2-3 0,-3 0 8 16,-2-2-1-16,-7 0-1 0,-11 0 4 15,-10-3 4-15,-4 0 4 0,-10-2-2 0,-11-2 7 16,-15 0-8-16,-23-2-2 0,-19-1 2 15,-19-2-5-15,-15 0 2 0,-10 0 1 16,-11-5 2-16,-10 0-1 0,-13 1-1 16,-8 0-3-16,-7 0-2 0,-6 3-6 15,-1-1-8-15,-4 2-24 0,0-3-33 16,-10 0-51-16,-13-1-114 0</inkml:trace>
  <inkml:trace contextRef="#ctx0" brushRef="#br0" timeOffset="114460.87">18663 4778 95 0,'0'0'40'0,"0"0"2"15,0 0 2-15,0 0-1 0,0 0-2 16,0 0-4-16,0 0-6 0,0 0-5 0,0 0-4 16,-55-42-6-16,53 38-4 0,-1 0-6 15,2 1-4-15,1 3-3 0,-2-1-3 16,2-3 1-16,6 0 2 0,10-2 1 15,7 0 1-15,5 0-1 0,5 0 1 16,7-1 0-16,2 2 0 0,4-3 3 16,2-1-3-16,3 1 0 0,-5 1 1 0,-2-1 0 15,-7 2-2-15,-5 0 1 16,-5 1 2-16,-7 2-1 0,-3 2 0 16,-6-1-3-16,-4 1 1 0,-1 1 0 0,-1-2 1 15,0 2 0-15,0 0 1 0,1 0 1 16,-6 0 0-16,0-1 0 0,0 1-2 15,-2 0-1-15,-11 0-1 0,-10 0 0 16,-9 0 0-16,-1 0 0 0,0 0 1 16,-2 0-1-16,3 0 1 0,9 0 0 0,3 1 0 15,8-1-1-15,6 0-1 0,0 2-2 16,6-2 0-16,-1 0-3 0,1 0-4 16,-2 0 1-16,1 1 0 15,1-1 3-15,0 3 5 0,7 2 1 0,11 0 2 16,5 0-1-16,3 0 0 0,1-2 0 15,-2 0-1-15,-8-1 1 0,1-1 0 16,-7-1 1-16,-5 0-1 0,1 1-1 16,-7-1-2-16,5 0 1 0,-1 0-2 15,0 0 0-15,2 2 0 0,-6-2-1 0,0 0 0 16,0 0 2-16,0 2 1 0,-6-1 1 16,-5 1 1-16,-2-1 0 0,7-1 2 15,0 2 0-15,6-2 2 16,-6 0 1-16,-1 0 1 0,1 0-1 0,2 0 0 15,4 0-3-15,-1 0 1 0,1 0-4 16,-2 0-1-16,1 0 0 0,-1 0-1 16,1 0-1-16,-1 0 0 0,1 0-1 15,-1 0 2-15,-1 6-3 0,-1 5 4 16,0 5 0-16,3 5 0 0,1 5 1 0,0 3 1 16,0 6-2-16,1 4 1 0,1 4 1 15,0 1 0-15,1 3 2 0,-2 1-2 16,1 1 4-16,-1 3-3 0,-1-1 1 15,2 1-1-15,-2 3-2 0,1-1 0 16,1 6-1-16,-1 0 2 0,2 6 1 0,0 1 0 16,0-2 0-16,0 0-1 0,0-1 3 15,2-2 1-15,-3 0-3 16,1-1 1-16,-2 0-2 0,2-1 1 16,0 1-2-16,0 3 1 0,-2-2 1 0,2 2 1 15,-1 0 4-15,-2-2-2 0,0 0 0 16,0 0-1-16,0 0-2 0,0 1 3 15,0 2 1-15,0 0-3 0,1 2-1 16,1-3-1-16,-1-4 0 0,1-2 1 16,2-3 3-16,-1-4-2 0,0 1 1 0,1-3-2 15,0 1 2-15,-1 0 0 0,2 1 0 16,-2 4 1-16,2 0-4 0,1 1 2 16,0-3-2-16,0 0 1 15,0-1 2-15,2 1-2 0,-2 1 4 0,-2 1-4 16,2 4 1-16,-2 2-1 0,1 0-2 15,0-1 2-15,1-1-1 0,-2-2 3 16,2-4-1-16,-1-3 2 0,-1 1 3 16,2 1 2-16,-3 4 3 0,1 2-4 15,0 1-2-15,2 0-3 0,0-1-4 0,-2 0 2 16,3-1-1-16,-2 0 2 16,-1 0-2-16,1 1 1 0,-1 1 1 15,0-1-1-15,2-1 2 0,-3-2-2 16,1 0-2-16,-1-4 3 0,1 4 0 0,-1 1 1 15,0 3-1-15,2 0 0 0,-2 1-2 16,1-3 1-16,0-3 4 0,-1-4-4 0,-2-2 3 16,2-4-4-16,-1 0 1 0,-1 2 2 15,1 1-3-15,-2 5 1 16,1 2-1-16,-1 4 2 0,2-2-1 0,-1-1 2 16,1-2 2-16,1 0-4 0,-1 3 3 15,2 2-4-15,-1 4 0 0,2 0 0 16,-4 0-1-16,2 2 2 0,-3-2-1 15,0-1 1-15,0 0-2 0,0-4 3 16,0-2 1-16,0-1 1 0,-1-3 3 0,1 1-5 16,0 2 0-16,0 4-1 15,0 0 0-15,0-1 1 0,4 1-2 16,2-2 5-16,4 0-5 0,0-1 2 16,2-2 3-16,-1 0-4 0,1-3 4 0,-2 0-4 15,1-3 1-15,-2-1 0 0,-1-2 2 16,-3 0 2-16,4 3-2 0,-3 1 1 15,-1 3-4-15,1 0 2 0,1 3-3 16,1-3 1-16,0 1 2 0,0 1-3 16,-1 0 4-16,-2 0-4 0,1-3 0 0,-1 0 0 15,-1-1-1-15,1-3 1 0,-3-1 0 16,4 0 2-16,-3-1-1 0,0 1 1 16,0-2-1-16,0 1 2 0,0 2 1 15,1 0-3-15,0 2 1 0,3-1-1 16,1-1-2-16,-3-1 1 0,1-2 1 15,2-1 0-15,-1 1-2 0,-2-4 1 16,1 1-1-16,0-4 1 0,0-1 0 16,1-2 0-16,-3-2 0 0,2-1 0 15,-1-2 3-15,-1-1-3 0,0-1 3 0,2-2-4 16,-2-1-1-16,-1-2 1 0,0-6-1 16,0 2 2-16,0-2 0 0,-2-4 0 15,2 5 2-15,-1-4-3 16,-1 0 1-16,1 5 0 0,-1-6-1 0,2 6 1 15,-2-5 0-15,1-2 0 0,-2 3 0 16,0-9 0-16,1 7-2 0,-1-5 2 0,0 0-1 16,2 4 0-16,-2-3 0 0,0-1 0 15,1 6 1-15,-1-6-1 16,0 0-2-16,0 4 2 0,0-3-4 0,0-1 4 16,0 4-1-16,0-4 1 0,0-1 2 15,0 1-1-15,0-6-1 0,0 0 2 16,-1 0-3-16,-2 3-1 0,-3 0 1 15,3 0 0-15,-7-2 1 0,-3-1 0 16,-6 0 1-16,-4-2 0 0,3-4 0 0,-2 1 0 16,2-1 0-16,-1-2 0 0,-2-1 0 15,0 0-1-15,0-1-1 16,0-1 0-16,-2 0 0 0,1 1 0 16,1-1 2-16,0 0 0 0,2 1 1 0,1 0 0 15,1 0-2-15,1 1 3 0,-1 0 0 16,6 1 1-16,-2 1 1 0,8 2-3 15,3 2-1-15,-1 1-1 0,5 2 0 16,-1-1-1-16,1 1 2 0,-2 0-4 16,1-1-2-16,-1 1-2 0,1-2 0 0,1 2 2 15,0 0 1-15,0 0 3 0,6 0 1 16,6 7 1-16,6 3 1 0,1 0-3 16,3 1-1-16,1 1-3 0,1-1-6 15,2-1-4-15,-1 1-4 0,3-2-3 16,1-1-2-16,1-1 0 0,0-2 1 15,1-2 0-15,1-3 2 0,-2 0 5 16,0-2 5-16,-1-6 4 0,-3-2-4 16,-1-2 1-16,-3-5-1 0,-2-1 0 15,-2-3 4-15,-2-2 0 0,-1-1 3 0,-4-2 3 16,0-3 1-16,1 0 1 0,-1-3 0 16,1 0 2-16,0 2 4 15,-3 0 4-15,1 2 4 0,-3 3 4 16,-1 8 5-16,-2-1 8 0,-1 7 4 0,-1 0 3 15,1 1-2-15,-2 5-4 0,1 1-8 16,-2 4-5-16,0-2-3 0,0 2-2 16,0-1-1-16,2 1 2 0,-2-2-1 15,0 2 0-15,0 0-2 0,0 2-1 16,-2 15-2-16,-9 10-1 0,-5 12-5 0,-2 4-4 16,-4 3-6-16,0 3-15 0,-1-2-25 15,3-2-55-15,1-9-113 0,0-7-59 16</inkml:trace>
  <inkml:trace contextRef="#ctx0" brushRef="#br0" timeOffset="115504.34">18768 4970 5 0,'0'0'23'0,"0"0"8"16,0 0 4-16,0 0 4 0,0 0-4 15,0 0-10-15,0 0-11 0,0 0-8 16,0 0-8-16,-11-35-3 0,11 35-1 16,-2 0 2-16,2 0 3 0,-1 0 0 15,-2 13 1-15,0 5 0 0,-2 5 0 0,0 1 0 16,1-1 1-16,-2 0 2 0,0-2-2 16,0 1 0-16,0-3-1 0,1-4 0 15,0-1 1-15,2-5 0 16,2-4 0-16,-1 1 2 0,2-6 3 0,-1 0 3 15,1 0 7-15,0 0 0 0,10 0-3 16,7-11-2-16,6-7-8 0,1-6-1 16,-1-4 0-16,0-5 0 0,0-2 1 15,-4-1 5-15,-2-1 5 0,-1 0 5 16,1 4 3-16,-2 4 2 0,-1 4-7 0,1 3-4 16,1 6-4-16,-6 5-5 0,4 5-3 15,-4 1-1-15,5 5-3 0,5 0 2 16,2 8-2-16,4 7 2 0,-3 8 0 15,0 6 2-15,-1 6 0 0,2 7-5 16,-2 2-12-16,6 5-38 0,-2-2-99 0</inkml:trace>
  <inkml:trace contextRef="#ctx0" brushRef="#br0" timeOffset="119696.35">17156 10484 79 0,'0'0'32'0,"0"0"7"16,0 0-1-16,-16-95 0 0,12 71-9 15,2 6-2-15,1 1-3 0,-1 7-6 16,-1 0-4-16,2 0-6 0,-1 6-6 0,1 0-6 16,1 4 0-16,-4 0-3 0,-4 1 2 15,-6 9 1-15,1 6 3 0,-6 5 0 16,2 1 0-16,-2 6-1 0,-1 1 0 15,2 1 1-15,0 5 1 0,3 0-1 16,1 1 1-16,5 1 0 0,3-2-2 0,6 0-1 16,0-2 2-16,4-1 0 0,8 0 1 15,2-2-1-15,4-4 0 16,2-4 1-16,3-5 0 0,-1-4 1 16,3-8 1-16,1-5 2 0,0 0-1 0,2-11 1 15,4-8-2-15,0-2 0 0,3-5 1 16,0-2 0-16,-1-3 1 0,-2 0 3 15,-3 0 2-15,-4-1 0 0,-7 1 0 16,-3 3-1-16,-6-1 0 0,-2 3 4 16,-7 0-9-16,0 2 2 0,-3 0-6 0,-6 2-3 15,1 4 2-15,-1 4-5 0,-3 7-8 16,1 4-9-16,-5 3-17 0,-3 2-14 16,-3 8-11-16,1 7-5 0,-1 1 1 15</inkml:trace>
  <inkml:trace contextRef="#ctx0" brushRef="#br0" timeOffset="119993.29">17753 10285 171 0,'0'0'36'15,"0"0"-6"-15,0 0-6 16,0 0-6-16,0 0-2 0,-20-79-5 0,7 72-4 15,4 4-4-15,-7 0-3 0,-4 3-1 16,1 0 0-16,-4 7-3 0,1 5 1 0,4 5 1 16,1 1-1-16,3 5 1 0,1 1 0 15,6 2 1-15,-2 1 1 16,5 1-2-16,1-3 4 0,3 3-1 0,0-2 1 16,12-1 1-16,3 0 2 0,7-3 0 15,7-2-1-15,6-3 1 0,5-2 0 16,6-4-2-16,4-5-2 0,2-1-2 15,0-4-13-15,-1-1-23 0,-1 0-29 16,-4-8-34-16</inkml:trace>
  <inkml:trace contextRef="#ctx0" brushRef="#br0" timeOffset="120283.92">18042 10155 225 0,'0'0'14'0,"0"0"-11"0,0 0-6 16,0 0-1-16,0 0 4 0,0 0 0 16,0 0 2-16,45 94-2 0,-26-55 0 0,-2 2 1 15,4 0 0-15,0-1 0 0,-2-3 3 16,1-2-3-16,-3-4 2 0,-2-7 3 16,-5-7-2-16,0-3 5 0,-4-8 13 15,-3-4 24-15,3-2 6 0,4-7-3 16,0-13-12-16,6-10-19 0,-2-7-8 0,1-5-4 15,-1-8 0-15,-2-5-5 16,2-2 1-16,-2-3-1 0,-2 3 0 16,3 4-2-16,-3 4-3 0,3 8-21 15,-3 3-34-15,2 5-48 0,-1 3-79 0</inkml:trace>
  <inkml:trace contextRef="#ctx0" brushRef="#br0" timeOffset="124895.93">25928 1435 244 0,'0'0'9'16,"0"0"-8"-16,0 0-9 0,0 0-6 0,0 0 0 15,0 0 3-15,0 0 6 0,0 0 4 16,0 0 1-16,0 0 1 0,3 4 0 16,8 2 1-16,2 0 0 0,0 0 0 15,-3-3 2-15,2-1-1 0,0 0 2 16,0-2-1-16,0 2 0 0,0-2 1 15,1 1 0-15,0-1 0 0,8 0-1 16,-1 0-1-16,5-1-1 0,-2-2-1 16,0 0 2-16,0-2-2 0,-6 2 1 15,0 0 0-15,-7 0 2 0,-4 2 2 0,5-1 3 16,-6 2 8-16,-1-1 2 0,2 1 4 16,-6 0-6-16,0 0-4 0,0-2-9 15,1 2-2-15,1 0-2 16,-1 0-1-16,1-1 1 0,-1 1 1 0,1 0 1 15,-2 0 1-15,0 0 0 0,2-2-1 16,-2 2-4-16,0 0-2 0,0-2-8 16,0 2-8-16,0 0-25 0,-10 0-26 15,-3 7-89-15</inkml:trace>
  <inkml:trace contextRef="#ctx0" brushRef="#br0" timeOffset="131152.57">19186 15018 213 0,'0'0'11'16,"0"0"-3"-16,0 0-2 0,0 0-4 0,-88-36-1 15,65 36 0-15,1 2-1 0,0 7-1 16,2 2 1-16,3 1-1 0,-2 5 1 16,3 1 2-16,2 2 0 0,0 3 1 15,3 3 1-15,2 1 6 0,1 2-2 16,0 2 3-16,1-1 0 0,3-2-7 0,1 3 3 16,2-4-2-16,1-1-2 0,0-2 1 15,4-3-1-15,3-2 3 0,3-3 1 16,2-4 1-16,1-1 2 0,-3-5 0 15,5-1 0-15,5-5 1 0,1 0 0 16,8-5-2-16,-3-5-1 0,0-4-1 16,2-1 0-16,-4-5-1 0,1 0-1 15,-5-2-1-15,2-3-1 0,-3 1 0 16,-3 0 0-16,-1-2 2 0,-3-2-4 16,-1 0-3-16,-5-1 2 0,-4 0-4 15,-2 2 2-15,-2 0 0 0,-9 0 0 0,-1 3-1 16,-2 3-2-16,-2 3 3 0,-1 1-6 15,-1 7-1-15,4 2-4 0,-2 5-3 16,-3 3-4-16,2 0-8 0,-6 7-5 16,2 4-5-16,5 2-10 0,5-3-8 0,4 2-9 15,2-3-12-15</inkml:trace>
  <inkml:trace contextRef="#ctx0" brushRef="#br0" timeOffset="131478.29">19679 14998 233 0,'0'0'36'15,"0"0"-5"-15,0 0-7 0,0 0-8 0,0 0-7 16,0 0-6-16,0 0-4 0,0 0-1 16,0 0-1-16,-81-60 1 15,59 66 0-15,1 4 2 0,-1 4-1 16,2 1 0-16,-2 3-1 0,2 2-1 0,1 2 3 15,2 0-1-15,1 1 0 0,3 0 1 16,1-1 0-16,4 3 4 0,3-1-3 16,3 1 6-16,2-2 0 0,0 2-1 15,1-4 1-15,7-1-4 0,3-2 1 16,0-1-2-16,5-4 2 0,0 0-1 0,6-3 0 16,1-2 1-16,3-4-2 0,3 0-1 15,2-4-5-15,3 0-10 0,-1 0-14 16,-1-2-20-16,3-3-27 0,-4-2-34 15</inkml:trace>
  <inkml:trace contextRef="#ctx0" brushRef="#br0" timeOffset="131932.81">20054 14957 222 0,'0'0'40'0,"0"0"-3"0,0 0-8 16,0 0-7-16,0 0-7 0,0 0-8 16,0 0-7-16,0 0-6 0,0 0-2 0,-12-44 2 15,12 44 3-15,-1 14 0 0,-1 6 3 16,2 6-1-16,0-1 0 0,0 3 1 16,6 1 1-16,0-1 0 0,1 2 1 15,3 2 0-15,0 0 3 0,1 2-3 16,0-1 1-16,1-1 0 0,-2-1-3 0,1-6 0 15,-2 0 0-15,0-6 0 16,-1-4 0-16,-2-2 1 0,-2-6 1 16,-2-4 3-16,1 2 4 0,-3-5 7 15,0 0 2-15,4 0 0 0,4-1-2 0,3-9-6 16,2-7-3-16,3-5-1 0,-2-4 1 16,2-3-1-16,-3-4 1 15,3-4-3-15,-3 0-4 0,1-3 6 16,0-1-1-16,-1 0 5 0,1 0 2 0,-2 0 0 15,0 1 0-15,-1 3-1 0,-2 0 1 16,-1 4-2-16,-2 2-1 0,-3 4-4 16,0 9 0-16,-2 0 0 0,1 7-2 15,-2 5-2-15,1 0-3 0,-1 6-9 16,0-2-7-16,0 2-11 0,-3 6-44 0,-6 11-69 16,-6 9-101-16</inkml:trace>
  <inkml:trace contextRef="#ctx0" brushRef="#br0" timeOffset="136684.56">18526 16229 114 0,'0'0'30'16,"0"0"-4"-16,0 0 2 15,0 0 0-15,0 0-3 0,0 0-5 16,8-78-9-16,-10 68-6 0,-2 1-4 0,-7 6-2 16,-5 1-1-16,-5 2-2 0,-5 7 1 15,1 5-1-15,1 3 1 0,0 3-1 16,2 1 1-16,2-1-1 0,4 0 1 15,4 0-1-15,4-6 0 0,3-4-1 16,5 3 1-16,0-3 2 0,5 6-1 0,2 0 5 16,3-5 0-16,3-4 1 0,-2-4 1 15,7 1 1-15,1-2-1 16,-3-3 0-16,5-5 1 0,-4-1 0 16,-5 0 1-16,-3 0 0 0,-5 2 1 0,0 3 0 15,-1 1 0-15,-3 3-1 0,0-1-1 16,0 1-5-16,0-2-5 0,2 1-4 15,-2 1-1-15,0 0 1 0,-5 13 3 16,-3 12 1-16,-1 7 0 0,5 7 0 16,2 5 3-16,2 3 0 0,0 4-1 0,8 2 2 15,-1-1-6-15,3 0 1 0,-1-5 0 16,-1-2 1-16,1-7 0 0,1-4 4 16,-6-13 0-16,1-9 6 15,-4-6 9-15,-1-6 1 0,0 0 2 0,0-10-4 16,-6-10-8-16,-2-11 4 0,-4-4-2 15,2-4 1-15,0-2 1 0,1-3-3 16,4-1 0-16,0-4-6 0,5-2 0 16,0-1 0-16,5 2-1 0,2 1 3 15,4 5-1-15,-1 3 0 0,1 5 0 0,1 4-1 16,-1 4 0-16,-4 9 3 0,1 3-1 16,-3 8 1-16,-2 3 2 15,1-4 1-15,-1 6 0 0,0-2-1 16,0 2 1-16,-3 3-4 0,3-3 0 0,5-3-4 15,4 0 1-15,7-1 0 0,3 2 0 0,1 0 0 16,3 4 1-16,0-1-2 16,-2 2 2-16,0 0-2 0,1 6-1 15,-3 2 1-15,4 6-3 0,-5 3 2 16,-1 5-2-16,-2 4-1 0,-3 3 3 0,-4 1-2 16,-3 0 2-16,-3-1 0 0,-3-3-1 15,-2-8 4-15,0 1 0 0,0-9 4 16,-6-2 2-16,2 2 2 0,1-8 3 15,1 3-1-15,-5-5-2 0,-1 0-1 16,-3-7-4-16,-4-5 1 0,6-3-3 0,1-3 0 16,4 3-3-16,2-3-1 0,2-1-1 15,0-1-3-15,3-4 0 16,5 6-1-16,2 3-2 0,3 2-1 16,2 3 2-16,2 1 0 0,3 4 3 0,6 4 1 15,0 1 2-15,3 0 0 0,0 5 1 16,1 2 0-16,2 1-1 0,0 0 2 15,1 2-2-15,2-1 0 0,0 0 2 16,1-1-1-16,0-2 1 0,-3-1-1 16,-3-1 1-16,-3-1 0 0,-3-3 1 0,-1 0 1 15,-1 0 0-15,-4-3 3 0,0-3-2 16,-3-2 2-16,1 0-1 0,-6 1 2 16,1-2 0-16,-1 0 2 15,-4 2 0-15,2 0 0 0,-6 4 0 0,-2 3-3 16,0-2-1-16,0-2-3 0,0-2-3 0,-1 0 1 15,-5 0-3-15,-4 3-1 16,-6 3 3-16,0 0-2 0,-7 6 3 16,1 5 0-16,3 2-1 0,-1 2 1 15,3 2 0-15,-2 0-1 0,2-1 0 0,4 1-1 16,4-5 1-16,1 2 0 0,3-5 1 16,4 2 1-16,-1-1-1 0,2 1 2 15,2 3 2-15,9-4 1 16,4 1 3-16,3-5 1 0,1-2-1 0,4-4 1 15,2 0-1-15,-2-4-4 0,0-2 1 16,0-4-1-16,-1 2 0 0,-2-3-2 16,1 0 3-16,-3-1-2 0,-3 1 0 15,-4 2-1-15,-1 0 0 0,-4 3-1 16,-3 1 0-16,0 2-2 0,-3 3 0 0,0-1-3 16,0 1-3-16,2 0-2 0,-1-1 2 15,1 1 3-15,-2 0 5 0,1 0 1 16,-1 0-1-16,4 1 1 0,0 8 0 15,4 2-2-15,2 2 4 0,3-2-1 16,0-2 0-16,6 1-1 0,0-5 1 0,4 2 0 16,3-3 0-16,0-1 1 0,2 0-4 15,1-3 4-15,2 0-1 16,-2 0-1-16,0 0 2 0,-5 0-1 16,-1-3 2-16,1-1-1 0,-3-3-1 0,-3 1 0 15,-4 0 2-15,-2 0-2 0,1-1 0 16,-5 2-1-16,5-4 0 0,-5 5 0 15,-1-1 0-15,0-1 2 0,-4 3-2 16,0 2 0-16,-3 1-3 0,0-2-4 16,0 2-3-16,0 0 2 0,-2 0 1 0,-12 0 2 15,-5 6 3-15,-7 5-1 0,2 1 1 16,-1 1-1-16,3 1 2 0,1 1 0 16,0 2-1-16,2-5 2 0,2 3-2 15,7-6 1-15,-1 2-3 0,5-4 1 16,3-2 2-16,1 5-1 0,2-5 6 15,0 6-1-15,6 1 3 0,8-6 0 16,6-1-1-16,4-5-3 0,3-4-2 16,4-7 1-16,-1-5-2 0,2-3 4 15,-2-3-2-15,1 0 0 0,-5-5 3 0,-2-3 3 16,-5-2-2-16,0-4 0 0,-6-3 0 16,0-4-5-16,-3 2 2 15,-3 0 2-15,-2 2-3 0,0 2 1 16,-3 4-1-16,-2 3 3 0,0 8-2 0,0 2-1 15,0 8 3-15,0 5-4 0,0 1 2 16,0 6-5-16,0-2-4 0,0 2-3 16,0 0 1-16,-2 0 4 0,-1 0 3 15,-4 12 4-15,2 10-3 0,-3 5 2 16,4 4-4-16,-1 3-1 0,4 1 1 0,1 3-1 16,0 1 1-16,1 2-2 0,8-1-1 15,2-2-1-15,3-5 1 0,2-1 3 16,4-5 0-16,0-6 2 0,1-1-1 15,0-8 1-15,1-4-1 0,-6-1 1 16,1-7 0-16,-2 0-3 0,0-2 0 0,3-7-2 16,-4-3 0-16,-2-2 1 0,-2-1 4 15,0-1 1-15,-1 0 1 0,-2-2 2 16,-2 4 0-16,0-3 1 16,-1 0 0-16,-1 7 2 0,2-7-1 0,-2 8 0 15,-2 4-2-15,1 1-2 0,-2 4-4 16,0-2-1-16,0 2 0 0,1 0 0 15,1 0 3-15,1 14 1 0,1 5-2 16,1 6 0-16,0 1 2 0,-1-2-3 16,2-1 2-16,1 1-1 0,2-2 5 0,1-2-2 15,0-3 0-15,3 1 0 0,-4-8 4 16,3-1-1-16,-4-3 6 0,-4-3 1 16,5-2-3-16,1-1 1 0,5-4-5 15,-1-5 2-15,0-3-3 0,-2-2 1 16,-2 0-2-16,-1-2 2 0,-2-1-2 15,-1 0-1-15,0 5 1 0,-1-2-1 16,-2 5-1-16,-1 3 0 0,-1 2-1 16,-1 4-3-16,0-2-7 0,0 2 1 15,2-1-1-15,-1 1 2 0,1 0 5 0,2 0 3 16,2 3-1-16,4 7-1 0,0 6 2 16,0-3-1-16,3 2 1 0,2-1 1 15,2 0 0-15,0-2 0 16,6-2-1-16,0-1 1 0,-1-1 1 0,3-3 0 15,-1-2 1-15,2-2 1 0,-1-1 0 16,-2 0-1-16,-1-1 2 0,1-5 0 16,-3-1-2-16,1-1 1 0,0-2 0 15,-2-2-1-15,-2 0 0 0,1-3 1 16,-4 0-1-16,0-2 2 0,-2 0-1 0,-3 4 1 16,-3-1-1-16,-1 5 1 0,-3 3-1 15,-2-7-1-15,0 8 0 0,0-6-3 16,-3 2-2-16,-6 4 1 0,2 0-3 15,-5 5 2-15,-6 0-2 0,-2 10 0 16,-5 4 3-16,0 2 0 0,4-2-2 0,2 3 1 16,3-2-2-16,7-3 0 0,1 2 3 15,5-5-2-15,3 1 3 16,0 4-1-16,5-2 2 0,5 2 0 16,5-4 2-16,2-3 2 0,-3-3-1 0,3-4 1 15,0 0-1-15,0 0 1 0,5-8-1 16,-4 1 2-16,-3-1-3 0,-3-2 1 15,-3 0-2-15,1 0 0 0,-2-2 0 16,-2 2 0-16,3-3-1 0,-3 4 0 16,-4 0-1-16,1 0 0 0,-1 4 0 0,-1 0-3 15,-1 5-3-15,0 0 0 0,0 0 0 16,2 0 2-16,-2 0 3 0,1 0 0 16,2 10-1-16,-1 7 0 0,2 3 1 15,0 3 0-15,-1-3 0 0,1 1 1 16,2 0 3-16,2-2-2 0,0-4 3 15,1-3 0-15,2-3 2 0,4-6 2 16,1-1 2-16,5-2 1 0,2-2-3 16,-2-12-1-16,2-5-4 0,-1-6 3 15,-2-3-1-15,-1-6 4 0,-1-5-2 0,-2-4-2 16,0-4-1-16,-1-3 0 0,-3-1-1 16,-1 0 3-16,-2 4-4 0,-3 2-1 15,-2 2 0-15,0 4-3 16,-3 2 2-16,1 6 0 0,-2 8 0 0,0 3 2 15,0 8-1-15,0 6-2 0,0 1-5 16,0 5-3-16,0-1 2 0,0 1 0 16,-11 9 8-16,-1 9-2 0,-2 8 1 15,2 3-1-15,3 6 1 0,3 3 1 16,-1-2-2-16,3 5 0 0,2 1-3 0,2 3 1 16,0-1 2-16,5-4-2 0,5 0 2 15,0-5-1-15,2-3 0 0,0-5 2 16,2-4 1-16,1-3 0 0,0-3 1 15,2-5 0-15,-4-4 3 0,4-4-1 16,1-4 0-16,4 0 0 0,4-4 1 0,-3-4-1 16,-3-6 0-16,-1-3 0 0,-5-4-2 15,2-2 2-15,-3-4-1 0,0-2-1 16,-1-4 2-16,-2-2-3 0,0-3 2 16,-1 1-2-16,0 1-1 0,-1 1 1 15,-2 2-3-15,0 4 5 0,-2 9 1 16,-1 2 0-16,0 9 0 0,-3 1-3 15,1 3-6-15,-1 5-2 0,0-1 0 16,0 1-2-16,-3 4 7 0,-5 10-2 16,-3 9 2-16,3 1-1 0,1 7 0 0,4 2 2 15,1 5-1-15,2 2 0 0,0-1 1 16,8-1-2-16,3-5 3 0,1-6-2 16,4-2 1-16,1-7 0 0,0-4 1 15,-4-7 0-15,2-4 1 0,-1-3 0 16,-1 0 1-16,3-9 0 0,-3-3-3 15,0-3 1-15,-3-2-2 0,-1-1 1 16,1-2 2-16,-4-1 0 0,-2 6 0 16,-1-2 3-16,0 5 2 0,-1 1 1 15,-1-1 2-15,-1 8-3 0,1-1-3 0,-1 5-5 16,0-1-4-16,0 1 1 0,0 0 0 16,0 1 5-16,0 14 0 0,0 7-1 15,0 5 2-15,2-2-1 16,6 0 1-16,3-4 0 0,3 0 3 0,3-6-2 15,3-1 2-15,1-3 1 0,1-2-2 16,-1-4 2-16,0-2-3 0,0-3 1 16,1 0-1-16,-3-3 2 0,1-6 0 15,-1-1 0-15,-2-5-2 0,-1 0 2 16,-4-3 0-16,-4-1 1 0,-1 6 5 0,-4-4-3 16,0 7 1-16,-3-4 0 0,2 0 0 15,-2 9 0-15,0-2-4 0,0 7-2 16,0-2-9-16,0 2-2 0,0 0-1 15,0 0 0-15,-2 9 7 0,-1 10 0 16,-1 8 1-16,2 5 0 0,2 5 2 0,0 2-2 16,2 2 3-16,2 3-4 0,1 3 3 15,1 2 0-15,-4 6-5 0,1-1 5 16,-3 2-5-16,0 2 0 16,0-4 1-16,-1 0 0 0,-3-12 2 0,-4-7 1 15,-1-6 0-15,0-8 5 0,1-7 3 16,4-6 1-16,-6-5 7 0,-5-3 1 15,-3-11 2-15,-4-6-1 0,2-10-2 16,3-8 0-16,2-11-2 0,2-4-1 16,3-1 1-16,2-4-3 0,4-1-4 0,3-1-4 15,1 0-1-15,4 1-2 0,6 0-6 16,4 6-1-16,1 4-9 0,4 8-23 16,-2 6-85-16</inkml:trace>
  <inkml:trace contextRef="#ctx0" brushRef="#br0" timeOffset="137459.5">19555 17215 47 0,'0'0'13'0,"0"0"-5"0,0 0-6 16,0 0 0-16,0 0-2 0,0 0-3 15,0 0 2-15,0 0-1 0,-85-20 0 16,71 27 0-16,3 3 14 0,-1 0-13 15,5 2 14-15,1 1-15 0,2-3 2 0,0 7 17 16,4 1-17-16,0-4 18 16,0 7-18-16,7-4 1 0,1-2 2 15,3 0-2-15,3 0 1 0,2-1-2 0,3 1-1 16,0 0 4-16,2 0-1 0,1 0 0 16,0 1-2-16,-2-1 0 0,-1 0 1 15,-3 2-1-15,-5-8 0 16,-5-2-1-16,-2-1 1 0,-2-1 3 0,-1 0 1 15,-1 5 5-15,0-5 0 0,-4 2 1 16,-6 3 0-16,-6-5 0 0,-3-2-1 16,-6 2 1-16,-1-5-4 0,-1 2 2 15,-2-2-2-15,-1 0-3 0,1 0 3 16,6 0-3-16,2 0-4 0,9 0 1 0,4 0-2 16,2 0-2-16,6 0-6 0,-1 0-8 15,1 0-10-15,0-8-17 0,13-6-32 16</inkml:trace>
  <inkml:trace contextRef="#ctx0" brushRef="#br0" timeOffset="137784.59">20035 16902 126 0,'0'0'26'0,"0"0"-8"16,0 0-11-16,0 0-2 0,0 0-7 16,0 0 2-16,0 0-1 0,0 0-1 0,0 0 1 15,0 0-1-15,19 71 1 0,-15-43-2 16,1-1 1-16,0 5-1 0,-1 1 0 16,-1 2 1-16,0 0 13 15,0 4-12-15,-1-2 14 0,1 1 3 0,-2-2-17 16,1 0 17-16,-2-2-18 0,1-4-1 15,-1 1 0-15,0-12-2 0,0-8-1 16,0 1 1-16,0-6-1 0,0 0-3 16,0 2 1-16,0-8-2 0,0 2-5 15,-3 1-5-15,-4-3-16 0,-1 2-13 0</inkml:trace>
  <inkml:trace contextRef="#ctx0" brushRef="#br0" timeOffset="138985.37">19857 17295 163 0,'0'0'13'16,"0"0"-9"-16,0 0-2 15,0 0-2-15,0 0 1 0,0 0-2 16,0 0-1-16,97 4-1 0,-61-1 19 0,0 2-23 16,5 0 17-16,-5-4-17 0,-1 1-3 15,-2-1 1-15,-4-1 2 0,-9 0-6 16,-1 0-2-16,-6 0-4 0,-2 0-23 15,0-1 25-15,-2-2 3 0,0-2 5 16,-3-1 6-16,1 0 6 0,-2-3-17 0,0 2 23 16,-2-5 3-16,2 4-15 0,-4-2 15 15,1-2-14-15,-2 6 13 16,1 2-1-16,-1 4-1 0,0-2 0 16,0 2-2-16,0-1-2 0,2-1-3 0,-2 2 0 15,0-3-4-15,1 1 0 0,-1 1 2 16,0 1-2-16,0-1 2 0,0 1 2 15,0 0 3-15,6 0 2 0,5 2 7 16,2 6 16-16,7 4-15 0,-2-4 17 16,1-1-16-16,-6-2 0 0,3-2-1 0,0 2 2 15,-5-5-2-15,8 0-4 0,-2 0-2 16,-1 0-3-16,6-8-4 0,-8 3-14 16,-2-2 14-16,-3 1-17 0,-2-2 16 15,0 1 1-15,-3-2-3 0,2 1 0 16,-4 3 0-16,1 2-2 0,-3-1 2 15,0-2-1-15,-2-3-1 0,-1 1 0 16,-6 3 0-16,-6 3 2 0,-1 2 1 16,-6 0-1-16,0 5 0 0,3 5 1 15,-1 5-1-15,4 0 18 0,-1 6-18 0,5 2 17 16,1 0-3-16,4 1-16 0,2-6 18 16,2 2-18-16,3-2 1 15,0-1 0-15,6 3 2 0,6-5 2 16,4-6-2-16,1-3 2 0,5-4-4 0,1-2 0 15,0-2-3-15,-1-6 0 0,1 1-3 16,0-4 0-16,-4 2 1 0,-2-4 2 16,-4 0 0-16,-1-2 0 0,-7 6-15 15,1-8 17-15,-1 4-16 0,-2 3 19 16,2-8 0-16,-2 8-13 0,0-2 15 0,-2 0-17 16,1 5 15-16,1-3 0 0,-2 4 1 15,1 1-1-15,-1 1 1 0,-1 4-1 16,0 0-5-16,0 0 1 0,2 0-1 15,-2-3 2-15,1 3 2 0,1 0 1 16,3 0-1-16,4 0 1 0,1 7 0 16,4 4 13-16,0-2-10 0,-6-1 13 0,4-1-12 15,-2-1-1-15,-1-1-2 0,6-1 2 16,-6-1 0-16,3-1 2 16,1-2 1-16,0 0 0 0,5 0-2 0,-1-2 1 15,3-4-1-15,-3 0 0 0,-2-3-4 16,-1 0-14-16,-5 1 13 0,1-2-18 15,-4 3 18-15,-1-2-1 0,0 0-2 16,-4 5-3-16,2-1-2 0,-3-1-6 16,0 2-1-16,-6-1-1 0,-1-3-1 0,-5 6 9 15,-6 2 3-15,0 0 4 0,-6 5 4 16,1 5 0-16,2 2 4 0,1 1 12 16,1 4-14-16,5 0 11 0,3-5-13 15,3 2-2-15,5-7 3 0,2 2 2 16,1 5 16-16,0-3-14 0,7 4 18 15,7-6-17-15,2 0 1 0,6-7 2 16,4-2 0-16,3 0-3 0,3-5-19 16,-1-4 15-16,1-2-19 0,-1-1 16 15,-2 0-1-15,-3-3 0 0,-4-2 0 0,-2 2-16 16,-2 0 16-16,-7 2-16 0,-3 0 16 16,-1 4 0-16,-4-2 0 0,0 2 0 15,-1 3 2-15,-1-3 2 16,0 3 1-16,-1 0-1 0,2 1 0 0,-2 5-4 15,0-1-3-15,0 1-4 0,0 0 1 16,0 0 6-16,0 0-1 0,0 9 4 16,-2 9-1-16,0 8 14 0,0 4-12 15,2 5 18-15,0 4 4 0,0 1-19 16,3 2 19-16,3 1-22 0,0 1-1 0,-2-1 0 16,3-1-4-16,0-5 1 0,-1-4-3 15,3-6-1-15,-3-8-2 0,1-3-5 16,-4-7-2-16,-2-3-5 0,2-2-21 15,-3-4-39-15,2-2-57 0</inkml:trace>
  <inkml:trace contextRef="#ctx0" brushRef="#br0" timeOffset="139314.47">21104 17208 216 0,'0'0'30'0,"0"0"-17"0,0 0-8 16,0 0-5-16,0 0 1 0,0 0-1 16,0 0 0-16,0 0 0 0,82 11 0 0,-58 1 15 15,-2 4-15-15,3 2 15 0,-1-3 3 16,1 2-18-16,-2-2 17 0,-2-5-16 16,-1 1-2-16,-7-3 1 0,-5-5 0 15,-3 0-3-15,-5-3 2 0,0 0 2 16,0 0 0-16,1 1 1 0,-1 0 2 15,0 4 0-15,-10 0 0 0,-7 1 0 16,-9 3 0-16,0-4-3 0,0-1-2 16,2 2 1-16,6-3-2 0,7 0-5 15,6-1 0-15,5-2-7 0,-2 0-1 0,2 0-3 16,0 0-7-16,0 0-19 0,16-6-20 16,7-8-39-16</inkml:trace>
  <inkml:trace contextRef="#ctx0" brushRef="#br0" timeOffset="140012.09">21594 16938 108 0,'0'0'4'0,"0"0"-8"16,0 0 2-16,0 0 2 0,0 0 1 15,0 0 2-15,13 78-1 0,-12-50 2 16,2 3-2-16,0 1 2 0,0 1-2 15,1 2 12-15,-1-2-11 0,2 1 11 16,-1-5 4-16,1-3-16 0,3-4 17 0,-2-10-14 16,2-1 3-16,1-5 3 0,1-3 0 15,6 0 1-15,1-3 0 0,3-3-7 16,-2-7-18-16,-1-4 13 16,-1 0-18-16,0-2 17 0,-1 0 0 0,-3 0-16 15,0 0 17-15,-4 4-14 0,-2-3 14 16,-1 8 1-16,-4 0-1 0,2 3 1 15,-3 4 1-15,0-2-2 0,0 2-3 16,0 0-2-16,2 0 1 0,-2-3 0 16,0 3 3-16,0 0 3 0,0 11-1 0,0 6 15 15,0 5-15-15,3 0 16 0,3-1 3 16,5-1-14-16,1-5 17 0,6-1-16 16,0-4-1-16,3-2 2 0,0-4 1 15,2-1 0-15,0-3-1 0,-2 0 0 16,0-1-3-16,-1-7 2 0,-3-1-3 15,-1 0-1-15,-4-3-17 0,-2 0 14 16,-4-1-15-16,-2 5 18 0,-2-2-2 16,1-2-12-16,-3 6 13 0,1-3-17 15,-1 1 18-15,0 3-4 0,0 0-1 0,0 5-4 16,0-2-2-16,0 2 17 16,-4 3-14-16,-5 9 18 0,-1 7-14 0,1 5-2 15,3 3 20-15,3 7-16 16,1 4 17-16,0 6-14 0,2 1-1 0,0 5-2 15,0 0-1-15,4 2 5 0,1 3-7 16,-2 2 6-16,0 7-4 0,-3 0 0 16,0-1-1-16,-2-3 1 0,-5-7-1 15,-3-10-2-15,-5-13 11 0,5-10 3 16,-8-15 0-16,-6-5 5 0,-2-20-2 0,-9-14-1 16,1-10 1-16,4-10 1 0,-1-1-7 15,6 0-3-15,2 2-1 0,6 1-5 16,7-1 1-16,6 1-3 0,4-2 3 15,1 7-2-15,8 0-3 0,5 4-11 16,5 8-14-16,1 3-35 0,3 7-62 0,1 0-71 16</inkml:trace>
  <inkml:trace contextRef="#ctx0" brushRef="#br0" timeOffset="142048.79">23744 16325 122 0,'0'0'33'0,"0"0"-7"16,0 0-4-16,0 0 1 0,0 0-2 16,0 0 1-16,0 0 3 0,0 0-2 15,0 0-2-15,-30-15-4 0,28 15-8 16,1-2-2-16,1 2-4 0,0 0-1 15,0 0 1-15,0 0-1 0,10 2 0 16,6 6-1-16,4 2 3 0,3 2-2 16,2 0 0-16,4 2 2 0,3 0-4 15,5 1 1-15,8 0-1 0,3 0-1 0,2 2 1 16,1 0 2-16,0-1-4 0,-4 1 5 16,0 1-5-16,-4-2-1 15,-3-1 5-15,-3-2-4 0,-7 1 2 0,-4-2-2 16,-10-4 0-16,0-1 0 0,-9-3 1 15,-3-2-2-15,1 1 1 0,-5-3 2 16,0 0 5-16,0 0 0 0,0 4 2 16,1-4-1-16,-1 1-1 0,-7 2-3 15,-8 1 0-15,-6 4 0 0,-7-1-2 16,-2 5-1-16,-6-4 0 0,-3 7 0 0,-6 4 0 16,0 4 0-16,-1 1 0 0,-1 5-1 15,1 1 2-15,1 3 0 0,1 1 0 16,2 1 3-16,1-2-2 0,2-5 2 15,5-4 3-15,5-4-2 0,5-5 2 16,7-8 0-16,8-2 0 0,6-2 3 0,3-3 1 16,-1 0-3-16,1 0-3 15,-2 0-1-15,1 1-7 0,-2-1-6 16,2 0-21-16,-1 0-49 0,1 0-69 16</inkml:trace>
  <inkml:trace contextRef="#ctx0" brushRef="#br0" timeOffset="149492.31">25637 16159 239 0,'0'0'38'0,"0"0"-16"16,0 0-8-16,0 0-7 0,-80-74-5 0,70 71 2 15,-3 0-3-15,2 1 0 16,-4 2-2-16,-1 0-2 0,1 10 0 16,-2 7-1-16,5 4 2 0,1 5-1 15,3 7 0-15,-1 3 2 0,2 5 2 0,1 3 0 16,-1 2 1-16,1 1 0 0,0 3 4 16,2-3 1-16,1 0 2 15,2 2-2-15,1-4-7 0,0 0 0 0,1 1-1 16,6 1 2-16,3 1-2 0,-1-1 1 15,1 0-1-15,0-4 0 0,-1-1 1 16,0-6 0-16,-3-3 0 0,-1-4 1 16,-2 0 2-16,-2-3 1 0,-1 0 14 15,0-1-13-15,0 0 14 0,-4-4-15 16,-3 0 0-16,0-4 15 0,-2 0-15 0,3-4 11 16,-2-3-12-16,2-5-3 0,-3 2 2 15,2-1-1-15,1-4-1 0,3 3-1 16,3-5-2-16,-1 0-5 0,-3 0-11 15,-5-3-21-15,-3-9-34 0,1-6-49 16</inkml:trace>
  <inkml:trace contextRef="#ctx0" brushRef="#br0" timeOffset="150608.34">25163 16752 211 0,'0'0'20'15,"0"0"-2"-15,0 0 4 0,0 0-2 16,109-93-5-16,-68 77-5 0,1-1-4 16,4 2-5-16,-1 1-2 0,0-2 2 15,0 1-7-15,-1-3 5 0,0 0-5 0,-2-2-2 16,-3 2 4-16,-4-2-7 0,-5 3 3 16,-4-2 0-16,-6-1-2 0,-2 2 1 15,-4-2 2-15,-2 0 2 0,-5 7 5 16,-3-4 5-16,-1 7 1 0,-3-3 1 0,0 1 2 15,0 2 2-15,0-1-1 0,0 8 0 16,-1-3-5-16,1 6-3 16,-2-2-5-16,2 2-1 0,-6 0-1 15,-1 8 1-15,-3 7 1 0,-1 8 2 0,3 1 0 16,1 5-1-16,3 1 1 0,1 4 5 16,0 2-4-16,3 2 2 0,0 3 2 15,0 0-7-15,0 2 7 0,4-1-5 16,6-1 1-16,1 0 0 0,2-1-2 15,5-3 2-15,4-2 0 0,3-3 3 16,2-3 0-16,2-6 2 0,3-5 2 16,1-6 0-16,3-4 0 0,2-8-1 15,1 0-3-15,2 0 1 0,0-11-2 16,-2-1-1-16,1-5 3 0,-2 2-2 0,-4-5 3 16,-4 1 2-16,-7-1 2 0,-1 2 3 15,-5-2 0-15,-4-3-4 0,-1 4-5 16,-2 0 0-16,-4 4-1 0,-2 2 1 15,-1 0-2-15,-1-1 2 0,-2 2-3 16,0 1 1-16,0 0-1 0,-3 2-1 0,-2 1-2 16,-4 4-1-16,1 0-2 0,-4 4 0 15,-6 0 2-15,0 8-1 16,-6 4 2-16,1 4-2 0,4 0 3 16,-2 4 0-16,7 1-1 0,0 2 2 0,5 1-1 15,3-1 0-15,0 0-1 0,5 1 1 16,1-4 1-16,0 0 0 0,4-2 1 15,0-6-1-15,4 0 2 0,2-4-1 16,-2-4 3-16,5 0 2 0,2-2 1 16,2-2 2-16,5-5-4 0,-2-3 2 0,2-5-2 15,-3-3 0-15,-2-1-2 0,2-3-1 16,-4-1 0-16,0 1 1 0,-2 0-1 16,0 2 0-16,-4 6-1 15,0 1-1-15,-3 5 1 0,-2 3-3 0,-1 1 2 16,-3 2-2-16,0-2-5 0,0 2 0 0,1 0 0 15,-1 0 2-15,4 0 3 16,2 9 3-16,3 6-3 0,7 5 3 16,0 1-1-16,4-2 1 0,3-1 0 15,1-2 1-15,1-2 3 0,3-5-1 0,-1-1 2 16,2-5-1-16,2-3 1 0,-1-2 0 16,0-7-1-16,1-6 2 0,-1-2-2 15,-1-3 0-15,-2-4-1 16,-4-3 2-16,-4-4-2 0,0-1 1 0,-6-2-1 15,0 0 0-15,-4 0 2 0,-3-6-2 16,-2 0-4-16,-2-1-2 0,-2-1-2 16,0-1 0-16,0 1 5 0,-5 1 1 15,1 5-1-15,-2 1 2 0,0 4 0 16,-1 4 3-16,3 10-5 0,-2 2 2 0,3 6-3 16,1 4 0-16,1 2-3 0,1 3-1 15,-6 0 1-15,-2 2-1 0,-4 10 0 16,-3 6 2-16,4 8 0 0,2 0 0 15,2 4 3-15,1 3-1 0,2-1-3 16,3 3 3-16,1 2-2 0,0 1 6 0,7 1 0 16,0 2-1-16,2 0 0 15,-1-3-4-15,1 0-2 0,0-6 0 16,-1 0 2-16,0 1-1 0,0-5 0 16,-1-3-1-16,1 0 0 0,-1-4-3 0,-1-5-2 15,-1-2-11-15,-2-5-10 0,-1-4-17 16,-1 1-12-16,-1-6-8 0,0 0 1 15,0 0 0-15</inkml:trace>
  <inkml:trace contextRef="#ctx0" brushRef="#br0" timeOffset="150809.76">26798 16621 295 0,'0'0'14'0,"0"0"-10"0,0 0-2 15,0 0 2-15,0 0 4 0,0 0 0 16,0 0-2-16,107-8-3 0,-71 8-4 16,2-1 1-16,-2 1-1 0,-1-3-1 15,2 2-2-15,-3-3-4 0,-3 1-5 0,0 1-5 16,-6-3-12-16,1 2-9 0,-8 1-21 16,-2-1-14-16</inkml:trace>
  <inkml:trace contextRef="#ctx0" brushRef="#br0" timeOffset="151329.18">27771 16358 161 0,'0'0'47'16,"0"0"-6"-16,0 0-6 0,0 0-10 16,0 0-8-16,0 0-7 0,0 0-4 15,0 0-7-15,0 0 0 0,0 0-4 16,-24-22 1-16,24 22 3 0,3 7 1 15,7 8 0-15,9 0 0 0,5 1 0 16,4 0 1-16,3-1 2 0,4 2-1 16,0-2 3-16,1 1-4 0,0-1 2 0,-2-4-4 15,-4-1 0-15,-4 1 0 16,-1-4 1-16,-5 2 3 0,-6-4-3 16,0 0 0-16,-6-1-1 0,-4-4 0 0,4 3 0 15,-5 0 2-15,-1 0-3 0,2 0-1 16,-4 2 2-16,2-1 1 0,-2 6 3 15,0 5 0-15,-10 2 2 0,-5 2-1 16,-3 1 2-16,-3-1 3 0,-3 3 2 16,-1-1-1-16,1 2 1 0,-1-5-2 15,5 4 0-15,-2-3-2 0,4-1-2 0,3-1-5 16,5-6 0-16,0 1 0 0,-1-2-7 16,0 1 0-16,-1 3-16 0,4-4-20 15,2 0-45-15,4-3-74 0</inkml:trace>
  <inkml:trace contextRef="#ctx0" brushRef="#br0" timeOffset="152346.31">28977 16856 280 0,'0'0'51'16,"0"0"-8"-16,0 0-10 0,0 0-9 15,0 0-7-15,0 0-5 0,-4-89-1 16,17 62-2-16,6-5-1 0,0 1-3 15,2-3 0-15,0 0-5 0,-2 1 3 16,-2-2-4-16,-4 1-6 0,0 1 6 16,-4 1-2-16,-5 3 2 0,-1 9 0 15,-3 0-5-15,0 9-2 0,0 0-2 16,-3-2-2-16,0 9-5 0,2 1-1 0,1 3-2 16,-6 0 3-16,1 0 4 0,-5 0 5 15,2 6 2-15,5 3 3 0,-2 3 2 16,5-2-2-16,2 3 3 0,8-1 0 15,4 4 0-15,1-3 0 0,2 1-1 16,1-1 6-16,-1 3-5 0,2-2 3 0,-2 1-3 16,2 1-1-16,-2 0 5 0,-1 0-4 15,-1 1 1-15,0 1-2 16,-1-3-1-16,0 2 1 0,-1-2 1 16,3 0-1-16,0-1 2 0,1 3 0 0,1-6-1 15,0 2 2-15,0-1 0 0,2 0-1 16,2-3 4-16,-2 0-2 0,3-1 2 15,2-2 0-15,1 0 0 0,2-3-3 16,3-1 2-16,-1-2-2 0,0 0-1 16,-1-2 1-16,-1-7 0 0,-3 0 0 15,-2 0 0-15,-3-2 2 0,-3-1-2 0,1 1 1 16,-4-1-2-16,1-1 1 0,-7 3 0 16,1 0-1-16,-1-4 0 0,-3 5 0 15,1-5 1-15,-2 6 0 0,-2-3-2 16,1 0 0-16,-2 5-2 0,1 2 1 15,-2 4-1-15,0-2 1 0,0 2-2 16,0-2-3-16,0 2 2 0,0 0 0 16,0 0 0-16,0 0 2 0,0 0 0 15,1 4 1-15,0 8-2 0,2 8 0 0,-2-2 1 16,1 7-2-16,-1-2 2 0,1 0 0 16,-1-9-4-16,1 4 0 15,-1 0 2-15,2 2-9 0,0 0-12 16,0-5-31-16,0-6-30 0,-2-5-83 0</inkml:trace>
  <inkml:trace contextRef="#ctx0" brushRef="#br0" timeOffset="152492.46">30055 16331 179 0,'0'0'-10'0,"0"0"-3"0,0 0-5 15,0 0-8-15,0 0-10 0,0 0-22 16</inkml:trace>
  <inkml:trace contextRef="#ctx0" brushRef="#br0" timeOffset="152932.43">30140 16705 221 0,'0'0'18'0,"0"0"-9"0,0 0-4 15,83-94-3-15,-59 66-4 0,-1-1 3 16,0 2-3-16,-4-1-1 0,-3 6 2 16,-4 5-2-16,-6 8-2 0,-3 6-3 0,-3 3-10 15,0-3-2-15,0 3 0 0,0 0 4 16,-8 0 8-16,-5 10 5 0,-4 6 1 16,4 3 1-16,1 3 5 0,5-7-5 15,4 3 4-15,3-1-4 0,0-2 0 16,2 5 1-16,5-5 0 0,6-1 0 15,0-2 1-15,3-3 0 0,-2 2-1 16,-1-6 0-16,-3 3 2 0,1 0 0 16,-3-2-1-16,4 3 1 0,-4 2-2 15,-2-5 0-15,4 4 0 0,-3 1 0 0,-1-3 0 16,2 4 1-16,1-1-1 0,-1 2 0 16,1-1 0-16,-2 2 0 15,-2-8-1-15,-2-2 2 0,2 6 1 16,-2-9 0-16,-2 2 2 0,2 1 5 0,-3-4 5 15,0 0 3-15,0 0-1 0,0 2 0 16,-10 1-5-16,-9-1 4 0,-4-1-5 16,7 1 0-16,-4-2-6 0,8 0-4 15,-4 0-1-15,3 1-7 0,7-1-5 16,0 2-5-16,6-2-9 0,-2 0-11 0,2 1-15 16,7-1-36-16</inkml:trace>
  <inkml:trace contextRef="#ctx0" brushRef="#br0" timeOffset="153192.69">30723 16599 169 0,'0'0'40'0,"0"0"-7"0,0 0-3 0,0 0-9 15,0 0-9-15,0 0-10 0,0 0-3 16,0 0-3-16,0 0 1 0,10-27-1 15,-6 27 2-15,4 0 0 0,2 9-2 16,-3 1 3-16,0 2-1 0,-2 1-1 16,-2-2 1-16,-1 5 0 0,0-5-1 0,-2 1 2 15,0 1 0-15,0-1-3 16,0 2 1-16,0-2-4 0,0 0-6 0,0 0-11 16,0 0-24-16,2-6-31 15</inkml:trace>
  <inkml:trace contextRef="#ctx0" brushRef="#br0" timeOffset="153332.59">30768 16504 26 0,'0'0'-9'0,"0"0"-5"16</inkml:trace>
  <inkml:trace contextRef="#ctx0" brushRef="#br0" timeOffset="153864.64">30927 16638 78 0,'0'0'3'0,"0"0"2"0,0 0 1 15,0 0-1-15,0 0 1 0,0 0-2 16,0 0 0-16,0 0-1 0,0 0 1 0,84 75-2 16,-74-64 3-16,4-3-1 0,1-4-1 15,6 3-2-15,4-6-1 0,-2-1 0 16,5 0 4-16,1-1-4 16,0-6 4-16,-1-2 0 0,1 0-4 0,-1-3 5 15,-4 3-4-15,-5-5 0 0,-3 5 3 16,-6-2 3-16,-4 6 4 0,-2 0 2 15,-1 2 3-15,-3 3-3 0,0-2-1 16,0 2-5-16,1-1-7 0,-1-1-4 16,0 1-3-16,2 1-1 0,-2 0 4 15,0 0 3-15,1 1-2 0,1 12 1 16,-2-1 1-16,3 6-2 0,-2 0 1 16,2 2 1-16,2 7 0 0,1 0-1 0,2 2 0 15,1 3 0-15,1 1-1 0,4 1 0 16,2 4 0-16,1-3 1 0,4 0-3 15,-1 0 2-15,0 0-1 0,-1 4 2 16,-2-1 9-16,-3 6-11 0,-3 3 9 16,-7 0 3-16,-2-1-9 0,-2-12 9 15,-2-3-3-15,-5-7 5 0,-1-9 12 0,-4-10 10 16,-4-5 9-16,-6-5 2 0,-5-10-4 16,1-12-6-16,1-8-5 0,3-10-19 15,1-7-6-15,2-3-3 0,6-7-6 16,4 0 10-16,5-7-2 0,4 2-11 15,7-2-29-15,9 5-56 0,4-3-133 16</inkml:trace>
  <inkml:trace contextRef="#ctx0" brushRef="#br0" timeOffset="154745.94">18854 15547 123 0,'0'0'35'16,"0"0"-4"-16,0 0-4 0,0 0-2 15,0 0-5-15,0 0-3 0,0 0-6 16,0 0-1-16,0 0-2 0,-79-46-3 15,79 46-2-15,-1-1-4 0,1 1-1 16,0 0-2-16,0 0 2 0,0 0 3 0,7 1 1 16,11 6 4-16,9 4 0 0,9 0 1 15,10-1 1-15,8 1-1 0,7 0-1 16,5-1 1-16,8 0 0 16,8-2-4-16,8-1 2 0,5-2-1 0,8-2 1 15,5 2-1-15,3-2-1 0,3 0-1 16,-2 1 0-16,-1 1-1 0,-2 2 1 15,-2-2 0-15,2 2-2 0,-4-1 0 16,1-1 1-16,-5 0 1 0,-2-2 2 16,-5-1-2-16,-5-2 3 0,-7 0-2 0,-9 0 0 15,-8 0 0-15,-10 0-1 16,-12 0 1-16,-14 0 2 0,-6 0 2 0,-10 0-1 16,-7 0 1-16,0 0-4 15,-6 0 1-15,0 0-4 0,0 0-3 0,1 0 0 16,1 0-5-16,-1 0-5 0,1 0-6 15,-1 0-18-15,1 4-28 0,-2 8-38 16,-3 7-101-16</inkml:trace>
  <inkml:trace contextRef="#ctx0" brushRef="#br0" timeOffset="156516.51">19925 14570 136 0,'0'0'19'0,"0"0"-5"0,0 0-2 16,0 0 0-16,0 0 0 0,0 0 3 15,-58-91-1-15,29 78 1 0,-5 1 0 16,-6-1-2-16,-6 4-4 0,-2 2-1 0,-5-1-2 15,-6 3 0-15,-3 1-2 16,-8 3 1-16,-8 1-1 0,-9 0-4 16,-5 0 0-16,-5 4 0 0,-1 2-2 15,1 0 5-15,7-2-2 0,6 3 1 0,12-2 1 16,8-1-2-16,8 2 0 0,7 2-2 16,5-1 0-16,5 2-1 0,4 2 2 15,5-1 0-15,3 3 4 16,3-3-4-16,4 2 2 0,4 0-2 0,1 2 0 15,0 1 3-15,-1 4-3 0,3 3 2 16,-3 6-2-16,2 5-2 0,-2 7 2 16,1 6 0-16,-2 9-2 0,2 7 4 15,-2 5-4-15,0 3 1 0,-2 1 5 16,1 1-2-16,0 2-1 0,1 2 3 0,2 5-5 16,-1 2 1-16,3 3-2 0,0 3 2 15,2-2 0-15,3 3 2 0,4 1-2 16,2 3-3-16,2 0 1 0,0 4-3 15,3 0 3-15,3-4 2 0,0 0-1 16,-3 2 2-16,4-5-5 0,-4 1 2 0,1 1-3 16,-1-8 3-16,2-4 1 0,-1-5 0 15,-1-5 16-15,1-1 0 16,2-3 5-16,-2-2-3 0,-1 0-14 16,-1-3 1-16,-2 1-3 0,0-4 0 0,-5-2-1 15,-2-7 2-15,-3-5 3 0,3-6-10 16,1-4 5-16,0-5-1 0,-1-4-2 15,4-2 8-15,-1-1-1 16,-1-6-3-16,2 1 0 0,3-5-2 0,0-9 2 16,0 7 0-16,0-7-2 0,0-1 3 0,6 5 4 15,2-4-2-15,-2 4 6 16,2-4 0-16,1 0-8 0,5-4 5 16,-2 0-5-16,9 0-2 0,-2 0-1 15,0 1-1-15,7 5 4 0,-4-1-4 0,1 2 4 16,0 1 1-16,1-1-4 0,2-1 1 15,2 2 0-15,3-2 3 0,3 2 0 16,2-4 1-16,2-1 1 0,1-3-3 16,3 1 1-16,1 3 1 0,2-4-2 15,6 3 1-15,2-2-3 0,2 5-1 0,-1 0 1 16,2 5 2-16,0-3-2 0,2-1-1 16,-2 1 2-16,4-2 2 0,-1 0-1 15,2-2 3-15,2 0-6 0,2-4 2 16,1 1 0-16,0 5-1 0,2-1 6 15,-1-1-6-15,2 1 2 0,0 1 0 16,2-6 0-16,0 0-5 0,3 0 2 16,-3 0 0-16,0 0 2 0,2 0 1 15,-2 0-2-15,3 0 2 0,0 0-2 16,0-3-2-16,2 0 4 0,2 1-2 0,3-2 2 16,0 1-2-16,-1-2-2 0,1 1 0 15,-3 4 0-15,1 0 3 0,-2-3 2 16,3-2-1-16,-1-4-1 0,-1 3 1 15,0-2 0-15,-1 4-2 0,1 2-2 16,-1 1 3-16,1 1-1 0,0 0 0 0,0 0 1 16,0 0 1-16,3 0-3 0,0 0 0 15,0 0 1-15,0 0-1 0,-3 3 3 16,3-2-2-16,-2-1 0 0,3 0 4 16,-2-3-4-16,3 2-1 0,-1-4 1 15,1 5 5-15,0 0-2 0,2 0-1 16,1 0 0-16,4-2-6 0,1 1 3 15,0-2 2-15,2 3 1 0,-4-1-2 16,1-1-1-16,-2-3 0 0,2 1 2 16,-5 2 0-16,2 1-1 0,0 1 0 0,-1 0 0 15,2 0-1-15,2 0 4 16,1 0-4-16,2-1 2 0,-1 1-3 16,1-4-1-16,-1 4 5 0,-2 0-1 15,0 0 0-15,1 0 2 0,0-3-3 0,3 3-2 16,0 0 2-16,3 2-2 0,-2 4 3 15,4 0-1-15,-1-5 1 0,5-1 0 16,1 0-2-16,2 0-1 0,3 0 1 16,1-1 1-16,6-2-2 0,1-1 3 15,4 4-1-15,2-4 1 0,5 4 1 0,0 0-1 16,6 0 0-16,4-1-1 0,4-2-1 16,0-1 1-16,2 2 0 0,1 0-1 15,-3 2 1-15,1 0-1 0,-3 0 2 16,2 0 0-16,-3 0 1 0,2-4 2 15,1-4-4-15,-2 1 1 0,0-1 2 16,-2 1-1-16,-1 2 3 0,-2-3-2 16,-2 2-2-16,3 1 3 0,-5 2-3 15,1 2-1-15,-1 1-2 0,-2 0-1 16,0 0 2-16,-2 0-1 0,-1-3 1 0,-3 2-2 16,-3-4 1-16,-1 2 1 0,-2-2 3 15,-4 2-1-15,-2-1-2 0,-7 1 0 16,-3-5-1-16,-8 4 3 0,-4-3-2 15,-8 3 1-15,-6 4-2 0,-9 0-4 16,-14 0-1-16,-16 0-6 0,-17 0-25 0,-15 0-49 16,-11-4-46-16,-25-15-90 0</inkml:trace>
  <inkml:trace contextRef="#ctx0" brushRef="#br0" timeOffset="158528.43">19684 14467 150 0,'0'0'5'0,"0"0"-9"0,0 0 0 16,0 0-4-16,0 0 1 0,0 0 5 15,0 0 2-15,0 0 2 0,0 0 4 16,36 18 0-16,4-7 0 16,8-2 0-16,10 2-1 0,8-1 0 0,9 1-3 15,5 1-2-15,8-2 3 0,8 1-3 16,6 0 4-16,4-2-4 0,6 0 0 15,2 0 0-15,3-3 1 0,-2 0-1 16,4-3 0-16,-1 0 1 0,3-1 2 16,2 0 0-16,-1-2 1 0,0 1-2 15,-6 1 1-15,-8 1-1 0,-10 0-1 16,-8 1 2-16,-12 2-1 0,-6 0 1 16,-10 0 1-16,-6 1 1 0,-9 0-1 15,-9 1 0-15,-6 1-3 0,-8-1-2 0,-8-3 0 16,-4 2 0-16,-5-3-1 0,-4-1 2 15,1 3 0-15,0-3 0 0,-2 0 2 16,1 6-2-16,-2-4 1 0,1 5-1 16,-1 9 0-16,0 0 0 0,2 12 0 15,-1 1-1-15,2 6 1 0,-1 6 0 0,0 4-2 16,0 5 4-16,-3 5-2 0,0 1 3 16,0 4 1-16,0-1-2 0,0 0-1 15,0 0-1-15,0-2-1 16,7-5 1-16,0-3 1 0,1-4 0 0,0-6 1 15,2-7-1-15,1-6 1 0,-1-7 1 16,3-5 1-16,0-3 3 0,-2-5 3 16,2-3 0-16,4 0 2 0,1-3 0 15,5 2-2-15,0-4 1 0,-2-1-2 16,2 2-1-16,-2-2-1 0,2 0 0 0,-1 0-2 16,1 0-2-16,3 0 1 0,-1 0-2 15,2 0 3-15,1 0-4 0,1 0 1 16,4 0 0-16,3 0 1 0,2-2-3 15,4 1 1-15,5-1-1 0,4 0-1 16,4 1 2-16,4-2-1 0,3 1 0 0,2-1 1 16,0 0 0-16,1 0 0 0,1 2 2 15,1-1-1-15,-1 0 1 0,2 2 0 16,-1 0 0-16,0 0 0 16,0 0 1-16,-2 0 0 0,0 0 1 0,0 0 1 15,1 0-1-15,-1 2-1 0,1 1-1 16,5 2-2-16,0-2 2 0,1 0-1 15,2 1-2-15,0 0 1 0,2-1-1 16,1-1 0-16,2 1 3 0,0 2-2 16,1 1 5-16,0 0-4 0,0-4-1 0,-2 2 2 15,1 0-1-15,2-2-1 16,2 3 0-16,1-2 0 0,1 2-1 16,1-2 0-16,-1-1 1 0,0 3 0 15,0-2-1-15,0 0 0 0,-2 0 0 0,2-3-1 16,-2 0 2-16,-4 0-1 0,1 0 0 15,-2 0 3-15,-2 2-3 0,2-1 2 16,-1 1-1-16,0 1 2 0,-1 0-2 16,2 0 2-16,-1-1-3 0,0 0 0 15,-2 1-1-15,-1-1 1 0,1-1 0 0,0-1 0 16,3 2 0-16,2-2 1 0,2 0-1 16,1 0 1-16,-2 0-1 0,0 0 1 15,1 0 0-15,-1 0 0 16,6 0 0-16,4 0 1 0,3 0 0 0,4 0-2 15,3 2 0-15,1-1 0 0,-1 1 0 16,4-2 1-16,0 1-1 0,-1-1 0 16,3 0 0-16,-2 0 0 0,2 0 1 15,2 0 1-15,-1 2-1 0,1-1 0 16,-2 0-1-16,-2 3-1 0,-2-1 3 0,-2 2-1 16,-1 0 0-16,-3 2 2 0,-3-3-4 15,-3 2-1-15,-3-1 0 0,-1 1 1 16,-1-3 3-16,1 1 1 0,-1-1-1 15,-1 1 0-15,-3-1-3 0,-3-1 0 16,-6 0 0-16,-5-1 1 0,-4 1-1 0,-5 1-1 16,-3 0 7-16,-3 2-6 0,0-1 4 15,-2 1 1-15,-5-1-6 0,-3 1 7 16,-4-1-6-16,-7 1-1 16,-3-2 2-16,-10-1 2 0,-9-1-1 0,-4 0 3 15,-6-1 0-15,0 0 2 0,0 0 0 16,1 0 0-16,1 2-2 0,-1-2-4 15,1 0-3-15,-1 0 1 0,1 0-4 16,-1 0 3-16,5 1-1 0,-2 3 1 16,2 2 1-16,1 4 1 0,-2 4-1 0,0 6 1 15,-1 2-2-15,-2 4 0 16,-2 5 1-16,0 4 0 0,-3 1-1 16,-4 3-1-16,3 3 1 0,1 1 0 15,3 0 3-15,0 4-2 0,9-1 3 0,2-1-2 16,-1-1-4-16,0-3 1 0,0-3-1 15,0 0 3-15,1 2-2 0,0-3 3 16,-1 4-3-16,1 2 1 0,-2 0 0 16,-3 0-2-16,0 0 2 0,0-2-2 15,-2 0 2-15,5 0-1 0,0-2 12 0,4 4-9 16,5-5 12-16,0 1-2 0,-2 1-11 16,-1-5 10-16,-4-5-11 0,-3 2 0 15,-2-5 1-15,1 0 2 0,-2-4 1 16,2-3-1-16,0 0 0 0,3-4 4 15,-1 3-2-15,0-1 3 0,-1 0-7 16,-1 0 4-16,-1 1-7 0,-1-1 4 16,-2-3 1-16,0-5-1 0,-2-2-1 15,-1-1 1-15,0-3 2 0,1 2-1 16,-1-6 0-16,0 0 2 0,0 0-2 0,0 7-2 16,2 0 5-16,-2-1-2 0,0-1 0 15,0-5 3-15,0 0-3 0,0 0 7 16,0 0 1-16,1 2 1 0,-1-2 3 15,0 0-5-15,0 2-2 0,-7-2-7 16,-17 0 4-16,-20 0-5 0,-21-2 3 0,-22 2 3 16,-20 2-6-16,-21 10-14 0,-29 3-72 15,-28 5-140-15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1-29T11:17:49.7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19858 3092 1 0,'0'0'9'0,"0"0"-1"16,0 0 2-16,0 0-2 0,0 0 4 16,0 0 3-16,0 0 6 0,0 0 0 15,0 0 3-15,0 0-2 16,-1-10-4-16,1 9-3 0,-2 1 0 0,2 0-5 16,-1-1 0-16,1 1-3 0,0 0-1 15,0-2 1-15,-1 1 2 0,1-1 2 16,0-4-1-16,-2-1 1 0,2 0-3 15,0-3 1-15,0 4-3 0,0-1-1 16,0-3-1-16,0 4-2 0,0-6 1 0,0 1 1 16,0 6 1-16,0-5 0 0,2 5 0 15,-1 1 1-15,0-1 2 0,-1 5-1 16,0-1 1-16,0 1-3 16,2-2-2-16,-2 1-2 0,0-1-3 0,1 1 0 15,-1-1-2-15,0 0 1 0,2 2-4 16,-2-1 1-16,0 1 2 0,1 0 1 15,-1 0 3-15,2 0-1 0,1 8 1 16,1 4-1-16,2 6 1 0,-1 0 0 16,1 2 1-16,2 1-1 0,-4 0-1 0,2 3 1 15,-2-1 2-15,3 2 3 0,-1 2-1 16,0 0 1-16,1 1-2 16,0 2-3-16,0 2 3 0,-1 2-2 0,0 1-1 15,2-1 0-15,-3 1 0 0,1 1 1 16,-2 1 0-16,-1 1 0 0,0 0 2 15,-1 3-1-15,-1-2-1 0,1 1 0 0,-2-1-1 16,1-3 4-16,-1-1-2 16,1 1 1-16,-1-1 2 0,0 0-2 15,0-2 2-15,2 0-4 0,1-1 0 0,1-1 0 16,0-3 0-16,-1 1 1 0,2-1 0 16,-1 0 0-16,2 4 2 0,1 2-2 15,-1 2 0-15,1 2-1 0,-3-2 0 16,2 1-1-16,-3-2 3 0,3-2-2 15,-4 1 1-15,1 0 1 0,2 1-1 0,-2 0 0 16,0 0-2-16,0-2 0 16,0-2 1-16,-2-4 1 0,2 1-1 15,-2-1 3-15,2-1-3 0,-2 1 0 16,1 2 0-16,-1 2-1 0,-1 6 1 0,2 1-1 16,-2 1 1-16,1 1-1 0,-1 1 1 15,0 2 2-15,0 1-2 0,0 2 2 16,0 3-2-16,0 1-1 0,0 0 1 15,0-3-2-15,0 0 2 0,0-4-1 16,2-1 1-16,-1 1-2 0,2-4 2 0,0 1-1 16,0-4 4-16,0 1-2 0,0 1 2 15,2 1 1-15,0 5-2 0,-1 2 2 16,-1 2-4-16,-2 1 0 0,-1 3 1 16,2-1-4-16,-2 3 1 0,0 5 1 15,0-1 1-15,1 2 2 0,-1-2 2 16,0-5 0-16,0-3-1 0,0-5 1 15,0-4-3-15,0-3-1 0,0-1-2 16,0-1 2-16,0 2 0 0,0 2 0 16,2 3 1-16,-1 4-2 0,1 3 0 0,-1 2 0 15,1-2 2-15,-2-1 0 0,0-2 1 16,0 3 2-16,0 0-1 0,0 3 1 16,0 2-4-16,0-2-1 0,1-3 1 15,1-5 0-15,2-2 1 0,-1-2 0 16,-2-1 1-16,2-3-2 0,0 0 1 15,1 1 0-15,-1-2-1 0,2 2 3 0,-2 2-1 16,0 2 0-16,0 2-1 16,-1 2 0-16,-2-1 1 0,0 1-1 15,0-1 2-15,0 4-2 0,0 1 1 0,0 5-3 16,0 2 0-16,0 1-2 0,1-2 2 16,1-4 2-16,-1-5-2 0,1-4 4 15,-1-4-4-15,-1-3 2 0,2-1 2 16,1 0-1-16,0 3 1 0,0 3-3 15,1 4 1-15,3 4 0 0,-3-1-1 0,-1 1-1 16,0-3 4-16,0-4-2 0,-2-1 3 16,-1 2 1-16,0-1-4 15,2 1 3-15,-2-1-3 0,0 2-2 16,0-2 3-16,0 0-2 0,0-2 2 0,0-1 1 16,0-3 0-16,0-1-2 0,0 0 0 15,0 2-1-15,0-1 1 0,0 0-1 16,0 1 2-16,0 1-1 0,0 1-1 15,0 5 3-15,0 2-3 0,0 1 4 16,0-3-4-16,0-2 2 0,0-2-1 0,-2-2-1 16,1-2 2-16,-2 0-3 0,2 1 4 15,-2 0-2-15,1-2 1 0,2-1-3 16,0 1 2-16,0-2-3 0,0 4 1 16,0-2 3-16,0 2-3 0,0-1 4 15,0 0-3-15,0-1 0 0,0 2 0 16,0-1-1-16,0 3 1 0,3 3-4 15,-1 0 4-15,1 1-2 0,-3-1 2 16,1-1 1-16,-1-5-2 0,0-1 0 16,0-3-1-16,0-2 1 0,0-1 1 0,0-9-1 15,0 0-1-15,0-4-2 0,1 1 1 16,1 8 4-16,1 2-1 0,0 6 4 16,1 7-2-16,2 2-1 15,-3 0-2-15,1-2 0 0,-3-3 0 0,2-3 1 16,-1 1 2-16,-2 0-2 0,0 0 1 15,0-3-1-15,0 0 1 0,0-3-4 16,0-3 2-16,0-8 0 0,1 2 0 16,-1-8 0-16,0 2 3 0,2 5-1 15,-2-7-1-15,3 5 3 0,-2-2-2 0,1-4 3 16,-1 0-4-16,1-1 3 0,-2-4 0 16,0-2 4-16,1 3 1 0,-1-7 5 15,0 0 1-15,0 0 1 0,0 1-2 16,3 1-7-16,-3 0-4 0,0-1-5 15,0 0-4-15,0 1-12 0,0-2-17 0,1 1-70 16,6-2-189-16,2-27-15 0</inkml:trace>
  <inkml:trace contextRef="#ctx0" brushRef="#br0" timeOffset="2685.42">20020 11718 118 0,'0'0'8'15,"0"0"1"-15,0 0 4 0,0 0 6 0,0 0 8 16,-83-49 4-16,70 42-3 0,4 2-2 16,-1-1-7-16,3 2-7 0,2 2-5 15,1 1-5-15,-1-1-4 0,5 2-1 16,-1-1-2-16,1 1 1 0,-2 0-1 15,0 0 3-15,2 0 3 0,-2 0 2 0,2 0 3 16,0 0 2-16,10 1-1 0,8 5 0 16,6 2-4-16,2-2 1 15,5-1 0-15,-1-1-1 0,5-1 2 16,0 0-2-16,4 0 2 0,4-1-2 0,2-1 2 16,5 1-3-16,1-2 1 0,-3 0-1 15,1 0-2-15,-1 0 0 0,-1 0 2 16,3 0 0-16,3 0 3 0,2 0-3 15,3-3 1-15,1 1-3 0,2-1 0 16,-1-2 1-16,3 2 0 0,-1-1 0 0,-1 0 0 16,-2 0 0-16,0 1 2 0,-1-1-1 15,2 1-1-15,-4-2 1 0,-1 0 2 16,0 1-2-16,1 1 1 0,1 0-1 16,2 0-2-16,3 0 0 0,4 0-2 15,1 0 4-15,1 0-1 0,0 1-1 0,-1 1 1 16,-1-2 0-16,2 0 1 15,-3 0 0-15,0-2 2 0,0 0 0 16,0 1 1-16,0-2-1 0,1 1 0 16,-4-1-2-16,1 2 0 0,-2 1 1 0,1 0-2 15,0-2 0-15,3 2 0 0,0-1 0 16,2-1 1-16,1 0-1 16,-2 0 0-16,0 0 2 0,-1 0-1 0,-2 2 2 15,4 1-1-15,-1-2-2 0,2 1-1 16,3 0 1-16,4 0-1 0,2 0 0 15,2 2 1-15,3-2-1 0,1-1 0 16,1 1 0-16,-2 0 0 0,-3 1 0 0,-3-3 0 16,-3 2 0-16,-4-1 1 15,-1 2-1-15,-2-1 0 0,-2 0 0 0,-2 1 0 16,-3 1 0-16,0-1 1 0,0-1 0 16,3 1 0-16,6-2 2 0,1 1-1 15,5-2 0-15,4 1 0 0,2 0 0 16,2-1 1-16,2-2-1 0,-3 3 2 15,1-2-1-15,-4 3 0 0,-2 0 0 0,-4 0-3 16,-4 2 1-16,-3-1 1 0,-4 0 0 16,-1 1-1-16,1-1 2 0,0 2-2 15,1-1 2-15,2 1-1 16,1-2 1-16,3 1 1 0,0-2-1 0,0 0 2 16,0 0 0-16,0-2-2 0,0 0 1 15,-3 1-2-15,0 1 3 0,-3 0-1 16,-1 0 0-16,0 0 0 0,-4 0-2 15,1 2 1-15,0-1-1 0,1 2-1 16,2 0 0-16,0 0-1 0,1 0 0 0,0 0 0 16,0 0 1-16,0-2-1 0,1 2 1 15,-1 0 0-15,-3 0 0 0,-1 0-1 16,-4 0 0-16,2 0-1 0,-1 0 0 16,0 0 1-16,-1 0 0 0,2 0 0 15,2 4 0-15,1-3 1 0,3 0-1 0,-1 1 1 16,1-1 0-16,-3 1-1 15,-1-2 0-15,-2 1 0 0,1 1 0 16,-4-2 1-16,2 1-1 0,2 3 0 16,-3-3 1-16,1 1-1 0,-4-1 1 0,1 0 0 15,-1 1-1-15,-2-1 0 0,0 1 0 16,2 1-1-16,1-1 2 0,0 1-1 16,0 0 0-16,0 0 0 0,1 0 0 15,-1 1 1-15,-1 0 1 0,1 0 0 16,0 0-2-16,-2 0-2 0,-3 0 2 15,0-1-1-15,-3-2 1 0,0 2 0 16,0-1 0-16,0 0 0 0,2-1 0 0,5 1 0 16,2 0 0-16,4 0 3 15,0 1-1-15,2 0-1 0,0 0 1 0,-1 1-3 16,-1 0 1-16,1-1 0 0,-2 0-1 16,1 0 1-16,-3 2-1 0,1-4 0 15,-1 2 1-15,1 0 3 0,0 0 2 16,2 0-3-16,1 1 1 0,-2 0-4 15,2 0 0-15,-3 1 0 0,-2 0 0 0,1-1 1 16,-2-1-1-16,-6 0 2 0,-3 1 0 16,-6-3 0-16,-3 0 4 15,1-1 5-15,1 2-6 0,2-2 3 16,-2 1-2-16,-3 2-6 0,-4-1 6 0,-7-1-5 16,-3 1 0-16,-7-2 0 0,2 0 0 15,-1 2 0-15,-6-2-1 0,-1 0 2 16,-6 0-1-16,0 0 2 0,0 0 1 15,1 0 0-15,0 0 0 0,1 0-2 16,-1 0-2-16,1 0 0 0,-1 0-2 0,1 0 1 16,-1 0 0-16,1 0 0 0,-1 0 0 15,1 0 2-15,-1 0-2 0,1 0 4 16,0 0-4-16,-2 0 2 16,0 0-1-16,0 0 1 0,-7-7 0 0,-5 0 0 15,-5-4 1-15,0 1-1 0,-2-1 2 0,0 2-2 16,-1 0 0-16,-2-1 0 15,3 2-4-15,-2 0 4 0,-1-3-5 16,3 2 6-16,-1-2-1 0,0 1-3 16,-1-4 3-16,-3 0-4 0,-5-2 3 0,-3-1 1 15,-6-2 0-15,-2-3 1 0,-2 2 0 16,-1 1 0-16,0-1-1 0,2 3 0 16,3 1-1-16,-1 1-4 0,5 1 3 15,0 3-4-15,4 2 5 0,9 3 0 16,3 3 1-16,5 0-1 0,7 1 0 15,2 2-2-15,4 0 0 0,-2-1-3 16,2 1 0-16,-1 0 1 0,1 0 3 16,1 6 3-16,11 5-3 0,8 2 4 15,5 1-2-15,4-1-2 0,1 1 1 0,5 0-1 16,1 0-1-16,3 1 0 0,3-1 1 16,1 1 0-16,2-2 0 0,-3 1 1 15,0-2 0-15,-2 0 5 0,-3-1-4 16,-3-2 4-16,-3 0-5 0,-2 0 0 15,-5 0 0-15,-2 0 0 0,-2 2 3 0,-3-2-4 16,-5-1 4-16,-2-1-4 0,-1-2 0 16,-6-2 0-16,0 0 1 15,-3-3 1-15,0 0 0 0,0 0 1 0,1 1-1 16,0 1 0-16,1-1 0 0,-1-1 1 16,1 2-1-16,-1-1 0 0,1 1 0 15,1 4 0-15,0-2 0 0,0 6-1 16,2-3 1-16,-4 3-1 0,2 0 1 15,-3 2 1-15,0 8-1 0,-4 3 0 16,-7 6 1-16,-4-1-1 0,-6 2-4 0,-4 4 5 16,-5 1-4-16,-4 2-2 0,-2-1 8 15,0 0-3-15,0 4 0 0,-2-1 2 16,2 2-3-16,0 2-11 0,0-1-55 16,1-1-167-16,6-1-4 0</inkml:trace>
  <inkml:trace contextRef="#ctx0" brushRef="#br0" timeOffset="4265.79">19741 2923 33 0,'0'0'10'0,"0"0"3"16,0 0 7-16,0 0 7 0,0 0 2 16,0 0 2-16,0 0-4 15,0 0-5-15,0 0-8 0,14-21-5 16,-14 21-3-16,0-2-1 0,2 2 2 0,-2-1 1 16,0 1-2-16,0-1-1 0,0 1-4 15,0-2-2-15,0 2 0 0,0-1-2 16,0 1 2-16,0 0-1 0,0 0 2 15,0 0 1-15,0 0 1 0,0 0 2 16,-8 3 1-16,-4 9-1 0,-4 3 0 0,0 1-2 16,-2 4-1-16,-2 3 0 0,2 0-2 15,-2 1 1-15,5 0 0 0,-1-1-1 16,5 1 1-16,0-1 0 0,0 1 5 16,1-1-5-16,1 1 5 0,-2-1-2 15,0 0-2-15,0-2 4 0,-2 2-4 16,-2-3 1-16,1 1 1 0,-1-1-2 15,0 0-1-15,1-2 1 0,2 0-1 16,1-3 0-16,3-3 0 0,0-1 0 16,3-3 1-16,-1-1-1 0,0 2 0 0,3-6 0 15,2 2 1-15,1-5 0 0,-2 0 2 16,2 0-1-16,-1 1 3 0,1 0 2 16,-2 1 2-16,2 0 4 0,-1-1 3 15,1 1 3-15,-2-2 3 0,2 2-1 16,0-2-3-16,0 0-3 0,0 0-9 15,0 0 0-15,0 0-4 0,2-13 0 16,5-3 2-16,4-7-2 0,1 1 0 16,0 0 2-16,1-3-2 0,3 1-1 15,-3 0 2-15,3 0-4 0,-2-2 1 0,4 2-5 16,0-1 0-16,3 1 4 0,-1 3-4 16,-1-1 7-16,0 4 0 0,-4 3 0 15,-4 4 0-15,-1 2 1 0,-4 5 0 16,1-3-1-16,-2 2-1 0,1 0 0 15,0-1 1-15,3 0 0 0,-4 1 3 0,3-1-1 16,-1 0 0-16,-1 0 1 0,2 1-3 16,-5 2 0-16,2 2-2 15,-2-2 0-15,1 2 0 0,-1-3-3 16,1 3 2-16,-4 1 1 0,0-2 0 0,0 2-1 16,7 0 1-16,-1-1 0 0,4 1-1 15,6 0-1-15,-3 0 1 0,6 4 0 16,-2 5 0-16,4 1 0 0,2 2 1 15,1 1 1-15,4 2-2 0,4 2 1 16,4 1 0-16,-2 1 1 0,3 2 5 0,-3 0-5 16,0 0 4-16,0 1-4 0,-2-1 0 15,0-3 1-15,-2-1-2 0,-1-3 0 16,-4-2 0-16,-9-5 2 0,-2-1-1 16,-5-1 3-16,-5-3 0 0,2-1 2 15,-6-1 1-15,0 0 0 0,0 0 1 16,1 0-1-16,1 1 0 0,-2-1-2 15,1 0-1-15,-1 0 0 0,0 2-3 16,2-2-2-16,-2 0-8 0,0 6-6 16,0 6-31-16,-2 8-87 0,-5 3-118 0</inkml:trace>
  <inkml:trace contextRef="#ctx0" brushRef="#br0" timeOffset="6559.5">17969 6387 101 0,'0'0'31'0,"0"0"2"0,0 0-2 16,0 0 4-16,0 0-4 15,0 0 0-15,0 0-4 0,0 0-4 16,0 0-3-16,-11-38-7 0,10 36-6 16,1 1-4-16,0 0-7 0,0-1 0 0,0 1 0 15,0-1 0-15,0 2 1 0,0 0 2 16,0 0 0-16,6 3-1 0,5 8 2 16,1 4-3-16,0 0 1 0,-1 3 0 15,-1 2-1-15,-1 3 2 0,2 0 2 16,-2 2 2-16,4 1 4 0,0 1-5 0,0-1 1 15,1 0 0-15,0-2-2 16,0-1-1-16,-1-1 0 0,1-4 1 16,-1 0-1-16,-1-1 1 0,2-1 0 15,0 0 2-15,-5-6-3 0,2 0 1 0,-5-3 0 16,-3-4-1-16,-1 0 3 0,-2-3 4 16,0 0 9-16,0 0 12 0,5 0 1 15,2-3-4-15,-1-12-7 0,1-8-13 16,-3-6 0-16,-1-6 2 0,-1-5 15 15,-2-3 0-15,0-8-7 0,0 0 1 0,0-5-12 16,0-1 6-16,0 0 2 0,0 2-1 16,1 2-4-16,-1 4-6 0,2 6-1 15,0 4-1-15,1 7-1 16,-1 12-3-16,1 2-10 0,-1 8-22 0,0 6-54 16,1-1-57-16,1 4-107 0</inkml:trace>
  <inkml:trace contextRef="#ctx0" brushRef="#br0" timeOffset="7346.1">18871 6496 247 0,'0'0'45'0,"-2"-98"11"0,2 39 9 15,0-5-6-15,0-4-15 0,0-4-20 16,3 1-21-16,2-2-5 0,0 0 2 0,1 3-1 16,1 0 1-16,-2 3 2 15,-2 4-2-15,-2 4 2 0,-1 4 0 0,0 6 0 16,0 6 1-16,0 3 0 0,-4 5-2 16,1 3 0-16,-3 5 0 0,3 7 1 15,0 2 0-15,2 7 1 0,-1-1 1 16,0 0-7-16,0 6 6 0,2 1-6 15,0 5 3-15,-1-6 2 0,-1 2-2 0,1-1 0 16,1 0-2-16,0 5 1 0,-2-1 0 16,2 1-1-16,0 0-2 0,-1-1 0 15,1 1 1-15,-2 0 3 16,-5 0-3-16,-1 2 4 0,-4 8-3 0,-4 3 1 16,0 1-1-16,-1 3 1 0,-2-1 0 15,-4 4 1-15,-3 0-1 0,0 1 1 16,-3 2-2-16,0-2 0 0,6 2 1 15,-2-3-2-15,5 0 1 0,4-1 0 16,3-7 0-16,4 0 1 0,3-2 0 0,3-7 0 16,2 1 0-16,1-4 1 0,-2 0 2 15,2 0 2-15,0 0 1 0,0 2 1 16,0-2-3-16,0-9-2 0,2-7 0 16,5-5-1-16,2-3 0 0,1 1 3 15,5-1-4-15,-2 0 2 0,4-3-2 0,1 4 0 16,2-2 1-16,0 1 0 15,-1 1 1-15,-1 0-4 0,1 4 2 16,-3 1-2-16,0 2 2 0,-4 4 1 16,-2 1-1-16,0 5 1 0,-1 0-1 0,-1 2-2 15,1 1 2-15,8 1-2 0,-1 2 0 16,5 2 1-16,0 9-2 0,2 2 2 16,-1 5 2-16,3 3 2 0,-1 4-3 15,-1 3 5-15,1 6-7 0,-3 4-1 16,4 6-24-16,-2 6-64 0,0 5-146 0</inkml:trace>
  <inkml:trace contextRef="#ctx0" brushRef="#br0" timeOffset="8727.04">25235 12593 149 0,'0'0'32'15,"0"0"6"-15,0 0-9 0,0 0-6 16,0 0-14-16,0 0-7 0,0 0 0 16,0 0 0-16,0 0 1 0,45-27 1 15,-19 26 0-15,4 0-2 0,3 1 0 0,2 0 0 16,0 0 2-16,3 0-4 15,-2 0 0-15,1 0 0 0,-2 0-2 16,-3 0 0-16,-9 0 1 0,-6 0 0 16,-4 0 0-16,-7 0 1 0,0 0 1 0,-6 0 0 15,0 0-1-15,0 0-5 0,0 0-6 16,0 0-4-16,0-2 1 0,-3-1 4 16,-8 0 5-16,0 0 4 15,0 0 2-15,-2 0 2 0,3 0 0 0,-1 2 4 16,-1-4 2-16,1 2 1 0,1 0 3 15,-1-2-1-15,6 4-1 0,1-1-5 16,4 2-3-16,-2-1-5 0,-2 1 0 16,0 0 1-16,-3 3 0 0,-2 7 2 15,5 4 0-15,-1 7-2 0,2 2 2 0,3 3-1 16,0 2-1-16,0 3 0 0,5-1 0 16,-1 2 1-16,0 2 0 0,-1-1 0 15,2 0-2-15,-4-1 2 0,3 0 0 16,-2-1 0-16,-1-3 0 0,-1 1 0 15,2-3 0-15,-2 0 0 0,0-8 2 0,0 0-2 16,0 1 0-16,0-7-2 0,0-1 2 16,1 2-1-16,-1-7 2 15,0 0 1-15,0 6-2 0,0-6 2 16,0 0-2-16,0 0 2 0,0-6 1 0,0 4-2 16,-3 0 0-16,0-1 0 0,-4 3-1 15,-2-1-1-15,-4 0 1 0,-4 4-1 16,-3-4 0-16,-1 1-1 0,-4 1 2 15,-3-2-1-15,-2 3 2 0,-4-2-1 16,3 0 0-16,-1-1 2 0,1-2 0 0,10-2 1 16,9-1 3-16,6 2 0 0,6-2 0 15,-1 0 2-15,1 0 0 0,-3 0 0 16,2 1 1-16,1-1-1 0,0 0 0 16,1 0-1-16,19 0-2 0,9 0-3 15,13-4-1-15,6-1-1 0,1 2-4 16,0 0-6-16,-3 2-17 0,-5 1-43 15,-5 0-42-15</inkml:trace>
  <inkml:trace contextRef="#ctx0" brushRef="#br0" timeOffset="9710.12">27173 12762 224 0,'0'0'20'0,"0"0"-5"16,0 0-5-16,0 0-1 0,0 0-7 15,0 0-2-15,0 0 1 16,0 0 2-16,0 0 2 0,-16-16 6 0,16 16-1 16,3 0 1-16,11 0-1 0,11 0-1 15,7 0 1-15,5 0-2 0,7 0 0 16,1 0-1-16,6 0-1 0,3 0-2 15,0-2 2-15,3 1-1 0,1-1-1 16,0 2 2-16,0-1-2 0,0-1 1 0,1 1 2 16,2-1 0-16,1 0 2 0,0-1 0 15,0 2 1-15,2-2 0 0,-1 0-4 16,1 2 1-16,1 1-5 0,-1 0 0 16,0 0 0-16,-4 0 0 0,-2 0-1 15,-6 1-1-15,-5 2 0 0,-7-1 0 0,-6-1 0 16,-10-1 0-16,-3 1 1 15,-6-1-1-15,-4 0 0 0,3 0 1 16,-7 0 0-16,3 0-1 0,-4 0 0 16,0 0-1-16,0 0 0 0,-6 0 0 0,0 0 0 15,0 0-1-15,2 0 1 0,-1 0 1 16,1 0 0-16,-1 0 0 16,1 0 3-16,-1 0-1 0,1 0-1 0,-2 0 0 15,1 0-2-15,-1-2 2 0,-6-6-1 16,-6-3 1-16,-3-1 0 0,-2 2 0 15,1-1-1-15,-2 0 0 0,1 1 2 16,-3-2-2-16,-2-1 0 0,0-1 0 16,-5-1 2-16,-2 0-2 0,-2-2 3 15,1 2-3-15,-2 2 0 0,2 2 0 0,2 0-5 16,4 3 5-16,8 1-3 0,5 4 4 16,8 2-2-16,3 1 0 0,-2-2-1 15,2 2-1-15,-1 0-2 0,-1 0 2 16,1 0 1-16,-1 0 2 0,2 0 4 15,0 0-3-15,2 8 4 0,7 2-3 0,5 4 0 16,2-3-1-16,4-1 0 0,5 1-1 16,-1 0 1-16,4-1 1 15,2 1-2-15,1 0 0 0,-1-1-2 16,2 1 1-16,-3-2 1 0,-2 0-1 0,-1 0 1 16,-9-3 0-16,-2 0-1 0,-5-3 0 15,-4-1 0-15,1 3 0 0,-3-2 0 16,2 1-1-16,2 2 1 0,-2 0-1 15,0 0 0-15,-1 2 1 0,1-1-1 16,-3 1 2-16,1 1-3 0,-3 2 0 0,-1 7 2 16,0 0-1-16,-5 10 1 0,-9 0 2 15,-4 3-1-15,-8 2 0 0,-3 2 0 16,-4 2 1-16,-1-3-2 0,-1 1 1 16,1 0 0-16,0-2-2 0,3 2 2 15,0 2-20-15,1-1-43 0,4 2-86 16,4-3-75-16</inkml:trace>
  <inkml:trace contextRef="#ctx0" brushRef="#br0" timeOffset="13244.41">18343 15935 229 0,'0'0'4'0,"0"0"-3"0,0 0 0 16,0 0 1-16,0 0-5 0,-82 0 2 15,66 12-1-15,4 5-2 0,2 4 1 16,0 0 0-16,3 7 3 0,2 2 1 16,1 5-1-16,4 0 0 0,0 3-3 15,0-4 2-15,9-2 1 0,3-1 0 16,6-10 1-16,2-3 0 0,6-6 1 15,3-7 3-15,3-5 1 0,3-6 0 16,1-12 0-16,2-8-3 0,1-11 2 16,2-7 1-16,0-6-3 0,-2-7 2 0,-2-3-5 15,-5-3-5-15,-3-4-3 0,-7-4-4 16,-2-5-2-16,-7 0 2 0,-3 0 4 16,-4 5 8-16,-6 5 8 0,0 12 11 15,0 6 4-15,-6 12-4 0,1 12-4 16,2 10-6-16,1 10-9 0,2 4 2 0,-1-2-3 15,-3 2-2-15,-2 9 2 0,-3 11-4 16,-1 10 0-16,6 10 3 16,2 7 0-16,2 8-1 0,0 3 2 0,2 6-1 15,1 2 1-15,-3-3 2 0,1 0 0 16,-1-4 0-16,0-4-1 0,0-4-2 16,2-7-1-16,-1-4 2 0,3-6 1 15,-3-11-1-15,1-4 3 0,-1-9 3 16,-1-5 7-16,2 1 13 0,-2-6 15 15,0 0 1-15,4 0-7 0,6-13-11 0,6-5-16 16,5-14-3-16,0 2-2 0,4-5 1 16,-2 2-2-16,2 1-1 0,-1 3-3 15,1 4 1-15,-2 3-3 0,-3 6-5 16,-4 5 4-16,-7 5-8 0,2 6 3 16,-1 0 5-16,5 6-4 0,5 8 8 0,-1 4-2 15,-3 3 2-15,4 3 1 16,1 0-1-16,2 3 0 0,2-4 0 15,1 2 0-15,3-4 0 0,0-1 0 16,0-2 0-16,-3-3 1 0,-1-3 0 0,0-2 1 16,-1-4-1-16,-1-5 1 0,2-1 1 15,-3-3 1-15,-1-8 0 0,1-1 2 16,-3-3-3-16,1-3 0 0,-2-2 0 16,0-1 2-16,-2 0-1 0,-5-2-1 15,0-1 2-15,-3 1-3 0,-5-1 5 0,-3 2-4 16,0 1-1-16,-3 1 5 0,-5 4-5 15,2 3 4-15,-4 3-2 16,-3 2 1-16,4 4-4 0,-7-1-1 16,-1 5 0-16,-2 0 0 0,-3 6 0 0,-1 7 1 15,2 3 2-15,1 3-4 0,3 0 6 16,4 1-6-16,0-1 0 0,5 1 1 16,2-6-2-16,3 3 1 0,3-1-1 15,0 1 1-15,1 1 1 0,4-6 1 16,2 0 1-16,6-4 1 0,0 0 1 0,0-2 3 15,6-5-1-15,1-1 2 0,0-3 1 16,8-6-2-16,-4-3 2 0,1 0 0 16,-5-3 0-16,3 1-2 0,-1-3-4 15,-2 1 2-15,1-3-2 0,-1 4-3 16,-4 0 3-16,-1 2-4 0,-4 3 1 16,-3 4 0-16,-2 2-3 0,-2 2 0 15,1 0-2-15,-1 1 0 0,1 1 0 16,3 1 2-16,1 7 0 0,1 6 3 15,-3 1 0-15,0 2 4 0,-2 1-6 0,-1 2 4 16,-1-3-1-16,1 2 0 0,1-2 0 16,-1-3 0-16,2-1 0 0,-2-4 0 15,-3-4 2-15,4 2 1 0,-2-4 7 16,-2 0 6-16,2 2 2 0,-3-5 1 16,3 0-4-16,7-1-4 0,3-10-4 0,4-3-2 15,2-3-3-15,0-2-1 16,0-2 3-16,1-2-3 0,-1 2 2 0,-2 1-1 15,-1 2-1-15,-6 4-1 16,-1 3 1-16,-3 4-1 0,-4 4 0 0,1-1-3 16,-3 4-1-16,0 0-1 0,0 0 0 15,8 0 1-15,3 2 1 0,5 6 3 16,4 4-2-16,-2 1 2 0,0 3-2 16,0-1 0-16,4 1-2 0,2 1 4 15,2-2-2-15,4 0-1 0,1-2 1 16,4-1-5-16,-1-6-2 0,3-3-3 15,0-2-5-15,5-1-4 0,-1-3-5 16,-1-4-2-16,3-4 1 0,-2-1 7 16,-5-3 7-16,-3 0 8 0,-4-4 8 0,-6 3 5 15,-4-4 10-15,-6 3 5 0,-5 2 10 16,-6-2-1-16,-2 1-5 0,0-1-2 16,-4-4-11-16,-6 3 0 0,-3 3-4 15,0 1-5-15,3 6-1 0,-5 1-2 16,7 4-2-16,-5 3-2 0,-6 0 2 0,-1 0-1 15,-6 6 1-15,1 3-1 0,0 5-2 16,-1-1 2-16,3 4 2 0,4 3-2 16,2 0 2-16,4 0-4 15,2 3 0-15,3-8 1 0,5 2 1 0,2 2 0 16,1-9 0-16,0 7 0 0,0-6 1 16,4-6 2-16,2 3 3 0,-3-5-1 15,8-1 4-15,3-2 0 0,7-2-3 16,6-9 1-16,2-2-3 0,-1-2-2 15,1-4 1-15,-3 1-2 0,-3-2-2 0,-1 1 4 16,-3-1-4-16,-2 2 5 0,-7 6-1 16,1 1-1-16,-5 4 3 0,-3 3 0 15,0 1-3-15,-3 3-2 0,0-1-3 16,0 1-4-16,2 0 2 0,-2 0 0 16,3 1 8-16,0 11-4 0,2 8 2 15,4 0-6-15,0 1-9 0,4 0 0 16,4-3-10-16,4-1-4 0,4-3-14 15,4 0-9-15,2-5-9 0,1-3 1 16,-2-3 12-16,0-3 11 0</inkml:trace>
  <inkml:trace contextRef="#ctx0" brushRef="#br0" timeOffset="13471.5">21280 15861 37 0,'0'0'48'0,"0"0"2"16,0 0-2-16,0 0-6 0,0 0-6 15,0 0-12-15,22-85-9 0,-27 77-8 0,0 1-5 16,-4 2-3-16,2 0-1 15,-5 5-2-15,-4 0 1 0,-1 6 1 0,-2 8-2 16,2 1 2-16,1 2 0 16,1 3 1-16,5 2 1 0,1 1 0 0,1 0 0 15,4 1-1-15,4-1 2 0,0 0-1 16,1-2 0-16,10 0 1 0,4-1 1 16,4-3-1-16,7-2 0 0,5-6-1 15,7-3 0-15,6-6-4 0,5 0-13 16,0-9-30-16,2-8-29 0,-2-2-49 0</inkml:trace>
  <inkml:trace contextRef="#ctx0" brushRef="#br0" timeOffset="13693.6">21821 15378 54 0,'0'0'31'0,"5"-103"2"0,-3 60 1 16,-2 5-3-16,1 12 0 0,-1 5 1 15,0 9 1-15,0 6-6 0,0 2-11 16,0 4-8-16,0-2-11 0,0 2-2 15,0 0 0-15,0 2 3 0,-3 14 3 0,-1 8 0 16,-3 13 2-16,3 1-3 0,-1 4-1 16,1 2-1-16,1 6 0 0,2 3 1 15,1 4 0-15,0 2-2 0,0-2 1 16,0 1-4-16,4-6-4 0,2-2-10 16,0-8-20-16,4-2-26 0,-3-8-40 0</inkml:trace>
  <inkml:trace contextRef="#ctx0" brushRef="#br0" timeOffset="13857.4">21550 15644 299 0,'0'0'-1'0,"0"0"0"0,0 0-2 16,0 0-7-16,106-16-22 0,-58 24-31 15,1 3-50-15</inkml:trace>
  <inkml:trace contextRef="#ctx0" brushRef="#br0" timeOffset="14662.11">22129 15642 259 0,'0'0'42'0,"0"0"-9"0,0 0-17 16,0 0-10-16,0 0-10 0,0 0 0 16,0 0 0-16,0 0 2 0,0 0 4 15,-6-17 3-15,9 17-1 0,10 0 2 16,-3 0 0-16,10 0 0 0,-1 0-1 16,3-5 0-16,7-2-2 0,-2-4 1 15,-2-1-2-15,-2-3 2 0,-4-2-2 16,-1-3 1-16,-6 0 1 0,-2-2-1 15,-4 6 1-15,-5-4-1 0,-1 0-1 0,0 2 0 16,-8-6-2-16,2 9 0 0,-4 2-1 16,-2 6-2-16,-4 3-3 0,-5 3 1 15,-1 1-1-15,-3 12 1 0,1 6 1 16,-2 7-1-16,3 5 2 0,2 3-1 16,3 4 1-16,4 0 2 0,3 0 0 15,2-2-1-15,5 0 1 0,1-3 0 0,3-5 1 16,0-1 0-16,2-5 0 15,5-3 1-15,3-2 2 0,4-5 2 16,6-4 2-16,5-4 1 0,7-3-1 0,10 0-2 16,3-10-4-16,5-3 1 0,-2-3-1 15,1-1-1-15,-5-3 1 0,-5 0-1 16,-6 2 3-16,-7 0-1 0,-7 1 2 16,-3 0 0-16,-6 5 3 0,-3 2 2 15,-2 2 3-15,-3 4 2 0,1 1-1 16,-3 3-4-16,0-2-4 0,0 2-5 15,2-1-5-15,-2 1-1 0,1-2 0 16,-1 2 3-16,3 0 0 0,3 14 2 16,1 4-2-16,3 8 3 0,-1 0-3 0,1 1 2 15,4-1 0-15,-1 0 1 0,5-2 5 16,-1-2-5-16,3-2 4 0,3-1-3 16,-1-6-1-16,4-4 2 0,2-4 0 15,1-5 0-15,1 0 0 0,2-8-1 16,1-6-5-16,0-2 4 0,2-4-3 0,0-3 3 15,-1-2 2-15,0-3-2 0,-6-1 1 16,-1 1 0-16,-3-1 1 0,-5 0-1 16,-4 0 1-16,-3 4-2 15,-4 0 1-15,-4 8-1 0,-1 8 1 0,-1 5-2 16,-2 4 1-16,0-2-1 0,0 2 0 16,0-2-3-16,0 1 0 0,0-1 0 15,1 2 1-15,-1 0 0 0,0 0 2 16,0 13 0-16,0 6-1 0,0 6 2 15,0 2-3-15,0-1 3 0,0 1-2 0,0 0 0 16,1-1-4-16,1-2-2 0,1-1-10 16,-1-6-10-16,0-2-16 0,-1 2-25 15,1-7-29-15,-2 1-43 0</inkml:trace>
  <inkml:trace contextRef="#ctx0" brushRef="#br0" timeOffset="14796.48">23371 15194 235 0,'0'0'-1'15,"0"0"-5"-15,0 0-8 0,0 0-12 16,0 0-29-16,0 0-34 16</inkml:trace>
  <inkml:trace contextRef="#ctx0" brushRef="#br0" timeOffset="15181.74">23498 15675 264 0,'0'0'24'15,"51"-78"-7"-15,-24 35-7 0,1 0-3 16,1 4-5-16,-2 3 1 0,-2 4-3 16,-4 6-1-16,-7 7-5 0,-7 9-7 15,-3 5-10-15,-4 5-3 0,0-1 0 16,0 1 3-16,-11 8 12 0,-6 8 2 0,-6 8 4 15,3 4 0-15,4-1-1 0,5 2 0 16,7-4 0-16,4-3 3 0,2-4 2 16,13-3 1-16,2-4 4 0,5-2 0 15,2-2 1-15,1-2 4 0,0 0 0 16,-1 0 2-16,-1-1-1 0,-1 0 1 16,-3 1 0-16,2 1-2 0,0 2-2 15,-1 1-2-15,0 0 0 0,-1 3-4 16,-2 2 0-16,-1-1 0 0,-3 3-2 15,-4-4 2-15,-1 0 1 0,-5-3 1 0,-3 3 0 16,-1 5 2-16,-15 0 0 0,-4 1 2 16,-6-3-3-16,-5-1 4 0,0-2-5 15,-1-3-2-15,4-2 0 0,10 0-2 16,7-4-2-16,7-2 0 0,4-1-10 16,-4 0-30-16,0 0-46 0</inkml:trace>
  <inkml:trace contextRef="#ctx0" brushRef="#br0" timeOffset="15433.96">24359 14857 326 0,'0'0'37'0,"0"0"-3"0,0 0-7 15,0 0-14-15,0 0-11 0,0 0-5 0,0 0-1 16,0 0 2-16,-49 77 1 0,41-31-1 15,2 3-1-15,5 2 6 16,1 6-1-16,0 0 0 0,1 1-1 16,1 1-4-16,-1 0-1 0,-1 0 0 0,0-1-1 15,-3-3-6-15,-2-5-5 0,-1-5-8 16,-1-7-11-16,2-4-14 0,1-14-13 16,0-4-20-16,-1-7-26 0</inkml:trace>
  <inkml:trace contextRef="#ctx0" brushRef="#br0" timeOffset="15776.97">23935 15582 253 0,'0'0'22'0,"0"0"-11"16,0 0-11-16,0 0 1 0,97-45 0 16,-47 42-1-16,8 0 0 0,2 2-1 15,-1-1 0-15,-1-1 2 0,-6 0-1 16,-5-1 0-16,-4-3 1 0,-9 0-1 15,-5-2 4-15,-6-2 2 0,-4-1 4 0,-9 3 6 16,-3-3 1-16,-2 2 0 0,-4-2 1 16,2 2-3-16,0-1 0 0,0-1-1 15,-3 6 0-15,1-5 1 0,1 7-1 16,-2-2-1-16,1 1-6 0,-1 5-3 16,0-1-5-16,0 1-3 0,0 0 0 0,0-2 1 15,3 2-2-15,1 5 3 0,4 8-1 16,0 9 0-16,-2 2-1 15,0 5 3-15,-3 1-3 0,-2 4 0 16,-1 0-2-16,0 0-1 0,0-1-6 0,-3-1-6 16,-3-4-15-16,4-5-22 0,-1-4-38 15,1-7-70-15</inkml:trace>
  <inkml:trace contextRef="#ctx0" brushRef="#br0" timeOffset="16097.94">24553 15155 201 0,'0'0'-3'15,"0"0"1"-15,0 0-2 0,82-8-6 16,-49 25-12-16,3 2-6 0,1 1-4 16,1 0-4-16,0-2 11 0,-2-4 4 15,-4-4 9-15,-9-5 16 0,-2-3 14 16,-6-2 14-16,-4 0 9 0,3-5 12 0,-8-1-6 15,-3-5 1-15,1 1-8 0,-4-3-5 16,0 1 7-16,0 0-12 0,0 2-3 16,-6 0-9-16,2 2-12 15,-8 3-4-15,-2 2-1 0,-3 3-1 0,-5 1 0 16,0 13 3-16,2 6-4 0,1 7 4 16,3 5-5-16,3 4-1 0,2 7 2 15,5 4-3-15,4 2-3 0,2 2-6 16,8 2-12-16,6-3-23 0,9 0-27 15,2-4-28-15</inkml:trace>
  <inkml:trace contextRef="#ctx0" brushRef="#br0" timeOffset="16459.62">25174 15663 447 0,'0'0'45'0,"0"0"-4"15,35-116-12-15,-19 74-11 0,4 3-6 16,2 2-7-16,3 4-1 15,-2 3-2-15,-2 2 2 0,-5 2-3 16,0 5-2-16,-6 6-3 0,-1 3-2 0,-2 6-5 16,-4 3-12-16,0 0-10 0,-3 3-5 15,0 0 4-15,-3 3 3 0,-6 6 6 16,2 2-5-16,0-1 2 16,2-1 5-16,4-4 9 0,-1 5 8 0,2 1 3 15,2 5 4-15,8 0 2 0,3-4 3 0,5-1 2 16,3 0 2-16,4-3-2 15,0 2 1-15,2-1 0 0,2 1 2 16,0 1-3-16,0 0-1 0,-2-2-3 16,-1 2 2-16,-5-1-4 0,-3 1-1 0,-6-4 2 15,-7 4-1-15,-5 3 2 0,-8 2 4 16,-15 5 0-16,-13 2-2 0,-9-1-5 16,-9-2-1-16,-5 0-3 0,-3-1-9 15,0-3-23-15,0-4-80 0,4-2-100 16</inkml:trace>
  <inkml:trace contextRef="#ctx0" brushRef="#br0" timeOffset="16992.09">26413 15460 287 0,'0'0'55'0,"0"0"-5"0,0 0-2 16,0 0-12-16,0 0-11 15,0 0-9-15,0 0-7 0,0 0-5 16,58-81-5-16,-63 75 0 0,-1 5-2 0,-6 1-2 16,-6 0 2-16,1 3-2 0,-3 9-1 15,3 5 1-15,5 1-1 0,4 1 1 16,2 5 2-16,6-1-1 0,0 2 2 16,7 0 0-16,6-1-1 0,3-2 3 15,3-4 0-15,1-1 1 0,2-4 0 16,-2-6 0-16,3-2-1 0,0-5 1 15,3 0 1-15,2-4 0 0,-1-4 1 16,-2-6-1-16,1-3 0 0,-3-4 0 16,-3-2 2-16,-4-3 0 0,-4 0-1 0,-5 2-1 15,-4 0-2-15,-3 0-2 0,-6 1-2 16,-10 3-7-16,-4 2 1 0,-5 3-2 16,-5 2 0-16,-5 7 0 0,-4 4 2 15,3 2-1-15,-2 1-5 0,5 8-3 16,1 3-10-16,6 2-3 0,5 1-12 0,8-3-3 15,8 0 5-15,5 0-8 0,18-1-26 16</inkml:trace>
  <inkml:trace contextRef="#ctx0" brushRef="#br0" timeOffset="17281.84">27202 14620 200 0,'0'0'60'0,"0"0"-8"16,0 0-14-16,0 0-20 0,0 0-12 16,0 0-8-16,0 0-2 0,0 0 4 15,0 0 0-15,-94-4 2 0,75 43-2 16,-1 8 1-16,2 9-1 0,5 6 0 16,2 9 1-16,2 1 1 0,3 4 6 0,2 0-2 15,2 2 0-15,1-2-4 0,1-1-6 16,0 0 1-16,0-1 0 15,0-4-2-15,0-6-2 0,0-7 1 16,0-8-4-16,-2-8-3 0,0-6-2 0,-4-6-6 16,-4-5-4-16,-2-6-20 0,1-5 1 15,-2-9-4-15,-5-4-12 0,1-4-1 16</inkml:trace>
  <inkml:trace contextRef="#ctx0" brushRef="#br0" timeOffset="17411.24">26541 15379 349 0,'0'0'10'16,"0"0"-9"-16,0 0-1 0,0 0 0 0,108-12-3 15,-37 9-24-15,12 0-45 0,11-4-108 16</inkml:trace>
  <inkml:trace contextRef="#ctx0" brushRef="#br0" timeOffset="17875.29">28061 14678 333 0,'0'0'64'0,"0"0"-11"16,0 0-19-16,0 0-13 0,0 0-11 15,0 0-7-15,0 0-9 0,0 0-2 16,0 0-1-16,3-21 2 0,-6 42 5 16,-5 17 0-16,0 14 0 0,-4 9 1 15,2 4-2-15,-4 2 0 0,-1-1-3 0,2 0-1 16,-3-4-6-16,0-3-9 0,0-1-17 15,-1-5-19-15,1-5-20 16,2-3-17-16,2-9-19 0</inkml:trace>
  <inkml:trace contextRef="#ctx0" brushRef="#br0" timeOffset="18392.12">27592 15250 336 0,'0'0'50'15,"0"0"-7"-15,0 0-12 0,0 0-10 16,0 0-9-16,0 0-5 0,0 0-6 16,0 0 1-16,0 0-2 15,0 0-6-15,87-74 4 0,-21 62-3 0,10-2 1 16,6 1-5-16,3-4-5 0,-3-1-3 16,-8-2-7-16,-5-4-1 0,-12-5 1 15,-12-2 7-15,-7-4 3 0,-12-2 7 16,-7-3 2-16,-9 1 5 0,-3 1 0 15,-6 4 1-15,-1 4 5 0,-1 7 2 0,-5 6 2 16,-2 7-2-16,0 4-4 0,-4 6-3 16,-9 0 1-16,-1 12-2 0,-7 12 0 15,4 9 2-15,0 11 0 0,3 8 0 16,2 6 4-16,2 1 0 0,3 2 2 16,1-2 3-16,3-3-2 0,1-3 2 0,3-4-5 15,2-5-2-15,2-8-2 16,1-10-1-16,2-5 2 0,0-9 3 15,0-6 4-15,4 2 1 0,6-8 1 16,9 0-3-16,6-4-2 0,2-11-1 0,3-5-1 16,2-3-1-16,-2 0-1 0,-1-1 0 15,-1 3-2-15,-4 1 2 0,-2 5-2 16,-9 5 0-16,-4 5-1 0,1 2-1 16,-6 3-1-16,6 0-1 0,5 0 1 15,-5 10-1-15,3 7 1 0,-2 2 0 16,-3 7-1-16,-4 3 1 0,0 3-1 0,2 2-4 15,3 0 0-15,2 1-6 16,5-3-6-16,5-3-15 0,5-5-18 16,1-6-30-16,5-6-24 0,-2-5-27 0</inkml:trace>
  <inkml:trace contextRef="#ctx0" brushRef="#br0" timeOffset="18774">28879 15249 128 0,'0'0'24'0,"0"0"-5"16,0 0-8-16,0 0-6 0,0 0-3 16,0 0-2-16,0 0 1 0,0 0-2 15,0 0 5-15,13-24-4 0,-4 24 5 16,5 7-1-16,1 2 1 0,-4-3 4 16,1 2 3-16,2-2 5 0,2 0-1 15,4 0 2-15,-5-2 0 0,2-2-2 16,-1-2 2-16,3 0 2 0,3 0-3 15,-5-4-1-15,0-6-3 0,-2-1-3 0,-2-5-4 16,-2-2 2-16,-2-3-2 0,0-2-4 16,-6-1 1-16,-2-1-4 0,-1 1 2 15,-4 1-2-15,-9 1-3 0,-5 2-3 16,-6 3 0-16,-5 7 0 0,-4 3 3 16,-8 7 1-16,2 5 1 0,-1 12 1 0,0 7 1 15,5 5-2-15,7 5 4 16,3 5 0-16,7 0 0 0,6 0 3 15,8-2-3-15,4-3 2 0,7-3-2 16,16-4-1-16,9-2 1 0,8-7-4 0,11-2-6 16,1-9-30-16,3-4-50 0,-3-3-122 15</inkml:trace>
  <inkml:trace contextRef="#ctx0" brushRef="#br0" timeOffset="19179.4">30494 14956 333 0,'0'0'61'0,"0"0"-9"0,0 0-17 15,0 0-18-15,0 0-13 0,0 0-8 16,0 0-1-16,0 0 4 0,0 0 2 15,-19 114 6-15,10-49-5 0,0 9 3 0,-1 7-1 16,-6 5-6-16,0 7 3 0,-7 1-5 16,-3-2 3-16,-2-2 2 0,1-6-5 15,1-7-1-15,4-6-6 0,0-5-16 16,4-7-17-16,-1-9-35 0,1-8-26 16,5-13-106-16</inkml:trace>
  <inkml:trace contextRef="#ctx0" brushRef="#br0" timeOffset="19461.77">30293 15205 346 0,'0'0'13'16,"0"0"0"-16,0 0-11 0,0 0-1 15,79-35 3-15,-49 35-7 0,3 9 7 16,2 3-5-16,2 4 2 0,-3-1-1 15,-4 3 0-15,-5-3-1 0,-5 2-2 0,-6-7 5 16,-5 1-4-16,-5-3 2 16,-2-4 3-16,-1 5-1 0,-1-1 3 0,-7 2-2 15,-9 2 2-15,-3-4-5 0,-7-2 0 16,-4-1 2-16,-3-1-4 0,-2 1 2 16,0-1-4-16,3 1-6 0,3 0-14 15,9-3-16-15,10 0-23 0,5-1-15 16,5-1 2-16,5 0-18 0</inkml:trace>
  <inkml:trace contextRef="#ctx0" brushRef="#br0" timeOffset="19821.8">31118 15008 199 0,'0'0'23'16,"0"0"-7"-16,0 0-9 0,0 0-3 15,0 0-1-15,0 0-1 0,0 0 3 0,-100 10-2 16,77 10 2-16,1 3 0 0,2 1-2 16,4 0 2-16,0 0 2 0,4 1 0 15,1-3 5-15,4 0 1 0,2-7-4 16,2 0 1-16,3-4-2 0,0 0-1 16,0 4 4-16,8-5 3 0,3 2 0 0,7-4 5 15,2-3-3-15,3-5-4 16,6 0-3-16,1-7-4 0,4-3-1 15,-3-4-1-15,1-2-1 0,-3-1-1 16,-3-3 3-16,-4-1-3 0,-6-2 1 0,-3 0 1 16,-9-1-6-16,-4 1 2 0,-1 0-8 15,-15 2 0-15,-3 3-3 0,-6 3-5 16,-2 4-7-16,-3 5-7 0,-1 5-8 16,2 1-10-16,3 2-9 0,6 8-13 15,4-3-20-15</inkml:trace>
  <inkml:trace contextRef="#ctx0" brushRef="#br0" timeOffset="20374.2">31522 14909 326 0,'0'0'32'0,"0"0"-12"0,0 0-14 16,0 0-9-16,0 0-3 0,0 0 2 0,0 0 0 15,0 0 3-15,0 0 1 0,0 0-1 16,-5 95 2-16,1-67-1 0,1-2 1 16,1-8-1-16,2 1 0 0,0-1 6 15,2-1-4-15,3 5 6 0,2-9-3 16,2-2 3-16,3-2 0 0,4-3 1 16,4 0 1-16,3-4-2 0,2-2-3 15,-1-5-1-15,-2-6-2 0,1 0-3 16,-3-5 5-16,-4 0-6 0,2-1 6 15,-4-1-1-15,-1-1 0 0,-1 1 0 0,-2 1-2 16,-3 4 1-16,-1 1-2 0,-2 4 0 16,-2 3-1-16,1 3-1 0,-3 2-3 15,0-2-3-15,0 2-1 0,1 0 2 16,-1 0 1-16,1 0 4 0,-1 12 0 16,0 8 2-16,0 4-1 0,0 1 1 0,2-2-1 15,1 4 5-15,5-2-3 0,3 1 2 16,3-2-1-16,0-2 0 15,6-4 1-15,0-3 4 0,3-3-5 16,3-4 7-16,1-2-7 0,3-5 1 0,-1-1 1 16,0-1-1-16,0-8 5 0,-3-3-6 15,0-5 6-15,-3-1-6 0,-2-5-1 16,-7 0-3-16,-6-3 3 0,-3-1-2 16,-5-2 3-16,0 0 1 0,-8 2-1 15,-3 1-5-15,-6 2 0 0,-5 2-5 16,-5 6-8-16,-4 4 0 0,-2 4-12 15,1 7-4-15,3 1-8 0,3 6-13 16,5 7-10-16,5 3-20 0,4 2-23 16</inkml:trace>
  <inkml:trace contextRef="#ctx0" brushRef="#br0" timeOffset="20957.09">32548 15065 193 0,'0'0'32'0,"0"0"-5"0,0 0-11 15,0 0-5-15,0 0-6 0,0 0-2 16,0 0-1-16,0 0 3 0,0 0-1 16,0 0-2-16,56 6 12 0,-49-1-6 15,4 4 12-15,3-1-5 0,-1-4-1 16,3 2-3-16,0-6-1 0,1 0 0 15,-1 0-2-15,4-8-3 0,0-1 1 0,-3-1-3 16,-3-5 0-16,-1-2 0 0,-4-1 0 16,-1-4 0-16,-3 0 0 0,-3-3-2 15,0 1-1-15,-2-2-2 0,0 3-2 16,-6 1-1-16,-1 7-7 0,0 2 0 16,1 6 1-16,-3 2 3 0,-5 1 3 15,1 4 4-15,-6 6 0 0,2 7 1 16,1 7-1-16,1 6 2 0,-1 3 0 15,5 3-1-15,-1 1 0 0,5 1 1 16,4-1-2-16,3-1 5 0,0-3 4 0,3-2-1 16,11-4 4-16,2-3-4 0,6-4-2 15,3-5 2-15,1-4-5 0,4-2 0 16,1-5-1-16,3 0-1 0,-1-5 0 16,1-7-1-16,-3-2-3 0,0-4 4 15,-4-4-4-15,1-3 4 0,-3 0 0 0,-1-3-1 16,-1-1 1-16,-1 4-1 15,-3 0 1-15,-5 8-1 0,-7 7 0 16,-2 7-1-16,-5 3-3 0,3 0 1 16,2 5 0-16,0 10 3 0,2 6 0 0,-6 6 1 15,1 4-1-15,-1 0 1 0,5 3 2 16,3-2-1-16,7-1 0 0,1 0-1 16,6-4 3-16,2-1-2 0,-1-5-4 15,1 0-19-15,-5-2-70 0,-1-3-118 16</inkml:trace>
  <inkml:trace contextRef="#ctx0" brushRef="#br0" timeOffset="21857.54">20670 17747 340 0,'0'0'43'16,"0"0"-7"-16,-2-88-8 0,11 49-10 0,7-5-11 15,1-3-1-15,6-3-1 0,3-2 1 16,2-1-18-16,1 1-3 0,3 1 1 16,-1 2-5-16,1 2 13 0,0 5-2 15,-5 7-9-15,-2 3-5 0,-7 9 4 16,-6 8 2-16,-6 6 7 0,-3 6 4 16,-3 3-2-16,0 0 1 0,0 0-1 15,0 0 0-15,0 0 1 0,-6 1 2 16,-4 10-1-16,-1 4 1 0,3 2 1 15,3-4-1-15,0 4 3 0,3 3-1 0,2 0 2 16,0 5 0-16,0 1-3 0,5 0 18 16,4 0-18-16,4 1 16 0,7 0 3 15,8 1-18-15,5-4 16 0,6 0-13 16,6-3-1-16,0 1 0 0,2-2 4 16,-2-2-4-16,-4 1-1 0,-2-3 2 15,-8-4-1-15,-5 0-3 0,-5-2 2 16,-7-2 2-16,-7-3 1 0,-2-2 3 15,-5 1 0-15,-9 4-3 0,-10 1 2 16,-8 3-4-16,-6-4 2 0,-6-2 0 0,-2-3 1 16,-1 1-4-16,2 1 3 0,2-3-2 15,5-2-1-15,10 0 0 0,4 0-5 16,9 0-10-16,8-5-7 0,2-4-9 16,9-6-6-16,16-5 4 0,8-1 4 15,11-1 0-15,7 3 2 0,7-7-2 16,1 2 4-16,4-4 7 0,-1 1-7 15,-2 0 22-15,1-5-2 0</inkml:trace>
  <inkml:trace contextRef="#ctx0" brushRef="#br0" timeOffset="22150.59">21805 17227 1 0,'0'0'18'16,"0"0"7"-16,81-58 5 0,-74 49-5 0,-5 0 0 15,-2 0-11-15,-8 0-2 0,-6-5-2 16,2 8-1-16,-6 6-1 0,-4 0-4 16,-3 0-1-16,-7 3 0 0,3 6-2 15,2 0 1-15,1 3 0 0,4 2-2 16,5-4 0-16,1 3-2 0,3 1 1 0,4 1 0 15,1-2 13-15,3 6-13 0,4 2 14 16,1-2 2-16,0 4-14 0,0-3 17 16,7 0-18-16,3-5 3 15,0-3 1-15,-1-3 2 0,4-3 4 0,0-1 1 16,4-4 4-16,5-1-3 0,1 0 0 16,0-3 0-16,2-8-3 0,0-2-18 15,1-4 13-15,1-3-18 0,-1 1 16 16,0-4 1-16,-3 1-14 0,-5 2 15 15,-6 3-18-15,-6 2 15 0,-6-5-4 0,-3 3-3 16,-11-1-9-16,-5 1-1 0,-5 7-6 16,-4 3-4-16,-1 6-11 0,0 1-12 15,-1 5-16-15</inkml:trace>
  <inkml:trace contextRef="#ctx0" brushRef="#br0" timeOffset="22774.55">22422 17008 163 0,'0'0'25'0,"0"0"-13"0,0 0-10 15,0 0-4-15,0 0-2 0,0 0 1 0,0 0 2 16,0 0-2-16,0 0 2 0,-10 58 1 15,6-31-1-15,0 0 0 16,2 2-1-16,2-1 14 0,0-1-15 16,0-1 17-16,4-4-13 0,5-2-1 0,0-5 3 15,5-3-2-15,-4-5 0 0,7-6 4 16,4-1-2-16,5 0 0 0,9-8 1 16,1-5-1-16,0-4-2 0,3-3-12 15,-1-4 12-15,-5 1-11 0,-1-2 12 16,-5 2 0-16,-4 2 2 0,-4 1-3 0,-6 8 4 15,-4-1 1-15,-3 6 1 0,-3 4 3 16,0-2-4-16,-3 5-2 0,0-1-4 16,0 1-6-16,1 0 1 15,-1 0 1-15,3 0 0 0,-2 11 2 0,-1 5 1 16,2 5-1-16,-1 1 1 0,0 1-1 16,2-1 3-16,2-1 13 0,2 1-14 15,4-3 18-15,4-2-17 0,4-4 4 16,1-6-1-16,3-1 2 0,3-6 0 15,3 0-1-15,1-8 0 0,2-7-1 0,2-3-2 16,-1-2-17-16,2-3 16 0,-4 2-13 16,-3-1 16-16,-5 2 6 0,-5 1-1 15,-6 6 1-15,-6 5 3 0,-1 1-1 16,-4 2 1-16,1 0-2 0,0 3-6 16,-2 2-6-16,0-2-4 0,0 2-3 15,0 0 2-15,2 0 2 0,-2 11-1 0,3 7 0 16,4 2-3-16,3-2 0 15,6 0-3-15,4 0 0 0,6-3-4 16,5-1 7-16,3-3-20 0,5-4-8 0,6-7-13 16,0 0-14-16,4-4 11 0,-2-4 11 15</inkml:trace>
  <inkml:trace contextRef="#ctx0" brushRef="#br0" timeOffset="22960">23882 17098 22 0,'0'0'41'0,"0"0"4"15,0 0-3-15,-21-90 3 0,4 70-1 0,1 1 2 16,-4 4-7-16,-2 1-7 15,0 3-10-15,5 5-10 0,-3 3-6 0,1 3-6 16,0 3 0-16,-4 8-5 16,6 4 3-16,4 6-3 0,4 3 1 0,6 5 0 15,3 3-1-15,0 0 0 0,9 3-1 16,7-3 1-16,1 1 15 0,8-3-18 16,4-2 7-16,2-6-24 0,4-2-14 15,2-6 7-15,1-3-23 0,1-8 8 16,0-3-30-16</inkml:trace>
  <inkml:trace contextRef="#ctx0" brushRef="#br0" timeOffset="23430.8">24208 17063 5 0,'0'0'13'16,"0"0"3"-16,0 0-1 0,0 0 0 0,0 0 2 15,0 0-4-15,83 5-2 0,-67-13-3 16,-1-1-1-16,-1-4-1 0,-2 0 3 16,-1-4 1-16,-3-3 3 0,0-2 0 0,-1-3 3 15,-4 3-3-15,-2-6-4 0,-1 1-2 16,0 0-2-16,-1 2-2 15,-7 3 0-15,-2 4-2 0,-1 2-2 16,-6 5-2-16,-1 7-3 0,-5 4 0 0,-2 0 0 16,1 11 1-16,2 4 2 0,0 6 0 15,2 5 0-15,4 4 0 0,2 3 1 16,2 2-2-16,5-1 2 0,2 1 1 16,5-7 0-16,0 1 2 0,9-4-1 15,6-2 2-15,5-4 0 0,6-4 1 16,1-2-3-16,5-4 1 0,0-2 3 15,1-2-3-15,-1-4 2 0,-1-1-1 16,-4 0-1-16,-8 0-2 0,0 0 1 16,-9-1 1-16,-3-1-2 0,-1 2 3 0,-3-1-2 15,1-1 0-15,0 1 0 0,1-1-6 16,-5 2-7-16,0-1-14 0,4 1-16 16,2 0-26-16</inkml:trace>
  <inkml:trace contextRef="#ctx0" brushRef="#br0" timeOffset="23662.58">25254 17098 410 0,'0'0'20'15,"0"0"-14"-15,0 0-31 0,0 0-115 16,0 0-89-16</inkml:trace>
  <inkml:trace contextRef="#ctx0" brushRef="#br0" timeOffset="28141.86">25556 13260 175 0,'0'0'51'16,"0"0"0"-16,0 0 0 0,0 0 0 16,0 0-10-16,0 0-13 0,0 0-16 15,0 0-12-15,0 0-3 0,0 0 3 16,-9-6 3-16,33 6-1 0,9 0 2 15,6 0-4-15,1 0-1 0,-2 0-2 0,-5 0-3 16,-8 0-3-16,-5 2-14 0,-7-1-35 16,-7-1-36-16,1 2-94 0</inkml:trace>
  <inkml:trace contextRef="#ctx0" brushRef="#br0" timeOffset="53822.97">20031 4206 64 0,'0'0'23'0,"0"0"-3"0,0 0-4 15,0 0-3-15,0 0-5 0,0 0-2 16,0 0-2-16,0 0-1 16,0 0 0-16,-6-15-1 0,6 13 2 0,-2 1-3 15,2-1 1-15,-1 1 0 0,1-1 1 16,-2 1 0-16,2-1 2 0,-1 0 0 16,1 1 0-16,-1-1 2 0,1 1-3 15,-2 0 2-15,2-1-1 0,-1 1-4 16,1-1 0-16,-2 0 1 0,2 1-1 0,-1-1 0 15,1 1 0-15,-2-1-1 0,2 1 0 16,-1-1 1-16,1 1 2 0,-2 0 0 16,2-1 3-16,-1 0 2 0,1 1 3 15,-2-1 1-15,2 1-2 0,-2-1-1 16,2 0-4-16,-2 1-1 0,2 0-3 16,-1-1 0-16,1 2-2 0,-2-1 1 15,2 1-1-15,-1-2 1 0,1 2 0 16,0-1 0-16,0 1 5 0,0-2 2 15,0 2 3-15,0-2 3 0,0 2 0 0,-1-1-2 16,1 1 2-16,0-2-2 16,0 2 1-16,0-1 0 0,0 1-1 0,0-2-2 15,0 2 0-15,0-1-4 0,0 1 1 16,0-1-1-16,0 1-2 0,0-2 1 16,0 2 0-16,0 0-1 0,0-1 1 15,0 1 1-15,0 0-1 0,0-2 0 16,0 2 0-16,0 0-1 0,0 0 1 15,0-2-1-15,0 2 2 0,0 0-2 16,0 0 2-16,0-1-3 0,0 1 0 0,0 0 0 16,0 0-1-16,0-2 1 0,0 2 0 15,0 0-1-15,0-1-1 0,0 1 1 16,0 0-1-16,0-2 1 0,0 2 0 16,5-3 0-16,1 2 0 0,-2-1-1 15,1 1 2-15,-5 1-2 0,4-2 1 0,0 1-1 16,1-1 1-16,5-1-1 0,-4 1 1 15,5 1-1-15,2 0 1 0,0-1 1 16,0 1-2-16,2 1 0 16,3 0 0-16,-6 0 0 0,8 0 0 0,-8 0 0 15,1 0 0-15,7 0 0 0,-7 0 1 16,6 0-1-16,-9 0 0 0,3 0 1 16,-3 0 0-16,3 0 1 0,-3 0 0 15,2 0-1-15,5 0 0 0,-5 0-1 16,7 0 0-16,-3 1 0 0,1 1 1 0,-1-1-1 15,3 0 0-15,1 2 1 0,-1-1-1 16,7 0 0-16,-2 1 1 0,-2 0-1 16,-2 0 0-16,0 0 1 0,-5-2-2 15,1 2 1-15,0 1 0 0,-5-3 1 16,7 2-1-16,-1-2 1 0,0 2 0 16,1-1-2-16,0-1 1 0,1 1 1 15,2 0 0-15,4-1 0 0,-2 2-1 16,-1-1 0-16,2-1 0 0,-1 0 0 15,-3 1 1-15,3 1-1 0,-7-1 0 0,1-1 0 16,1 1 0-16,-7 0 1 0,8 0-1 16,-1 1 0-16,-1-1 0 0,4 2 0 15,-2 0 1-15,-4-3 1 0,1 2-2 16,4-2 1-16,0 2-1 0,6 1 0 16,-1-1 0-16,1 1 0 0,-2-1 0 15,1 2 1-15,-8-4-1 0,0 3 0 16,1-1-1-16,-2-1 1 0,5 3 1 15,-3 0-1-15,1-1 0 0,-3 2 0 16,2-1 0-16,1 1 1 0,4 0-1 0,0 0 1 16,0 0-1-16,1 0 0 0,0 0 0 15,1 0 0-15,1 0 0 0,1 0-1 16,-1 2 1-16,2 0 0 0,-3-1 0 16,1 1 1-16,-2-1-1 0,1-1 0 15,-2 2 0-15,0-2 0 0,0 2 0 0,3 1 0 16,-1-2 0-16,1 1-1 0,-2 0 1 15,1-1 0-15,-1 1 1 16,2-2-1-16,0 1 1 0,-1 1-1 16,4 0 0-16,0-1 1 0,0 1-2 0,-2-1 1 15,2 1 0-15,-1 0-1 0,-1-1 1 16,-1 2 0-16,2 0 4 0,-5 0-4 16,2 2 4-16,-1-2-4 0,-1 0 0 15,-1 0 1-15,1 1-2 0,3-2 0 16,0 2 1-16,3-1 0 0,1 0 0 0,1 0 0 15,-1 0-2-15,0 2 2 0,-2-1 0 16,-2-1 0-16,0 1 0 0,-1 0 0 16,1-1 0-16,-2 2 0 0,2-1 0 15,-1 1-1-15,1 0 1 0,0-2 0 16,1 2-1-16,1-1 1 0,1 2-1 16,0 1 2-16,-2-1-2 0,-1-1 1 15,2 5 0-15,-1-3 0 0,-1 3 1 16,2-1-2-16,-1 0 1 0,-1-1 0 15,-3 1 0-15,3 0 1 0,-1 0-1 0,1 0 1 16,0 0-1-16,3 2 0 16,1 0 0-16,2 1 0 0,0 1 0 0,3-3 1 15,-2 3-1-15,0-3 0 0,0-1 0 16,-1 1 0-16,-3-3 0 0,-1-1 2 16,-2 0-2-16,-2-1 0 0,0 1 4 15,-1 0-2-15,1 1 2 0,-1 0-4 16,2-1 0-16,-2 0 0 0,3 2 0 15,-3 0 1-15,1 1-1 0,-1 2 0 16,0 1-1-16,0 0 1 0,0 0 1 0,-1 0-1 16,1 1 0-16,0-1 1 0,0 2-1 15,-3-3 0-15,3 1 0 0,-1 0 1 16,0 0-1-16,1 0 1 0,0 0 0 16,1 1 1-16,0 0-2 0,0 3 1 15,2-1 0-15,-1 2 0 0,-1-1 0 0,2 1 0 16,-2 2-1-16,2-1 2 0,0-1-2 15,-2 1 1-15,1-3-1 16,-5 0 1-16,0-1 2 0,-2-2-1 16,0 0 2-16,0-1-3 0,-2 0 0 0,2-2 0 15,0 2 1-15,1-2 0 0,1 0 2 16,-1 0-3-16,1 2-1 0,1 1 1 16,1 0-1-16,3 4 1 0,-2 2 1 15,0 0-3-15,-4 0 1 0,1 2 0 16,-4 0-1-16,1-1 2 0,-2 0 0 0,2 1 1 15,2 0-2-15,-2-1 1 0,2 0 0 16,-1-1 0-16,2-3 0 0,0 2 1 16,-1-2-2-16,3 2 2 0,-1 0 0 15,1 0-1-15,0 3 3 0,1 1-4 16,-3 0 3-16,2 1-3 0,-1-1 0 0,1 0 1 16,0 2 0-16,-1-2 0 15,0 0-1-15,-1 1 2 0,0-2-1 16,0-2 0-16,-2 2 2 0,2-2-1 15,-2 2 0-15,0 0-1 0,2 1-1 0,1 2 1 16,-1 0 0-16,0-2 1 0,-1-1-2 16,0 1 2-16,-2-1-2 0,2 2 2 15,1 0 3-15,-1 1-2 16,0 0 1-16,-2 0-3 0,2-2-1 0,0 0 0 16,-2 1 0-16,2 1 1 0,-2-1-2 15,4 0 2-15,-3-1-1 0,0 0 1 16,0 2 0-16,0 0 0 0,-1 2 0 15,-2-3 2-15,0 2 0 0,0-1 1 16,-1-1-1-16,1 1 0 0,1-1-1 0,-2-2 0 16,4 0-2-16,-4-2 2 0,2 1 2 15,-3-1-2-15,3 0 3 0,-1 2-2 16,0-2 0-16,0 1 0 0,-1-3 0 16,1 1 3-16,-1 1-3 0,-1 1 1 15,0-1-2-15,-1 0-1 0,1 0 0 0,0 1 2 16,-2 0-2-16,2 2 3 15,0 1-3-15,1 1 0 0,0 1 0 0,-1 2 1 16,1 0-1-16,-1 0 1 16,0 0-2-16,-1-2 3 0,-3-2 4 0,2-1-4 15,-4-1 5-15,2 0-4 0,0-2 0 16,1 0-1-16,0 1-1 0,0-3 3 16,3 1-5-16,-1-2 2 0,-1 2-2 15,1-2 1-15,-2 1 0 0,1 0 1 16,0 3-1-16,0 2 1 0,2 3-1 0,-1 0 0 15,-1 1 0-15,1-2 2 0,-2-2 0 16,1 0 2-16,-2 1-1 0,2-2 0 16,1-1 0-16,0 1-1 0,0 0-1 15,0 0 0-15,-1 1 4 0,2-1-5 16,-5-2 4-16,0-2-3 0,-1-2-1 0,1 0 1 16,0 2 1-16,-1-2 0 15,2 0 0-15,-1 2 0 0,1-1-1 16,-2 2 0-16,1 0-1 0,0 0 0 15,-2-1-1-15,0 0 0 0,0-3 1 0,-1 1 0 16,1-2 0-16,0 3 1 0,0 2-2 16,0 3 2-16,-1 1-2 15,4 2 2-15,0 0-1 0,-4-3 0 16,3-3-1-16,-3-8 1 0,0 0 1 0,-1 2 0 16,2 1 6-16,1 5-6 0,2-2 3 15,-4 0-3-15,1-1-1 0,2-2-1 16,-3-1 1-16,1-5 1 0,0 2-1 15,0-1 1-15,-1 1-1 0,4 4 0 16,0-1-1-16,-2-1 0 0,-1 1 1 0,0 0 0 16,2 1 0-16,-1 2-1 0,1 1-1 15,-1-1 1-15,-1-5-1 0,1 0 1 16,-3 0 1-16,1 2-1 0,1 4 0 16,-1 1 2-16,2-1-2 0,-1 0 2 15,0 0-2-15,-2 1 0 0,2-4-1 0,-1 1 2 16,0-2-1-16,1 1 1 0,-2 2 0 15,2 2 0-15,2 2 5 0,1 2-5 16,-1 1 4-16,1-2-5 16,-4-1 1-16,2-3 0 0,-4-2 0 0,2 1 1 15,-2 2-1-15,-1-3 1 0,1 2 0 16,0-7-2-16,0 1-1 0,0-4 1 16,1 1-1-16,-1 3 2 0,2 2 0 15,-3 3 0-15,3 1-2 0,-2 0 1 16,1 3-3-16,1 2 3 0,0 5 0 0,-1-1 0 15,1-1 0-15,-2-9 1 0,-2-1 0 16,2-1 0-16,-1-5-1 0,-1 5 0 16,1 0-3-16,-1-7 4 0,2 8-1 15,-2-2 1-15,2-5 4 0,-2 7-6 16,1-9 4-16,-2-4-4 0,1 5 1 16,1-7 1-16,-2 1 1 0,1 1-2 15,-1-1 1-15,2-1-2 0,-2 0 0 16,1 7 1-16,1-5 2 0,-2 1-2 15,1 3 0-15,1-4-1 0,-2-1-2 0,1 1 3 16,-1-6 0-16,0 4 0 0,1 2 1 16,-1-1-1-16,2 1 1 0,-2-6-2 15,0 4 1-15,1 2 1 0,-1-1-5 16,2 5 5-16,-1-3-1 0,1 3 0 16,-1 1 1-16,-1-7-1 0,2 7-1 15,0-5 2-15,-2-1-2 0,2 1 2 16,-2-2 1-16,1 1-2 0,-1 0 0 15,2 0 0-15,-2-5-3 0,0 0 3 16,0 0 1-16,0 2 0 0,1-1-1 0,-1 1 1 16,2 0 0-16,-2-1-1 0,1 1 1 15,-1 0 1-15,0-2-2 0,2 1 2 16,-2-1-1-16,0 0-1 0,1 1-3 16,-1-1-11-16,0 0-23 0,0-1-53 15,-7-14-230-15,-12-13-28 0</inkml:trace>
  <inkml:trace contextRef="#ctx0" brushRef="#br0" timeOffset="76701.8">22551 1989 53 0,'0'0'21'0,"0"0"-2"0,0 0-11 16,0 0-8-16,0 0-12 0,0 0-7 15,0 0-9-15</inkml:trace>
  <inkml:trace contextRef="#ctx0" brushRef="#br0" timeOffset="81071.66">22474 4400 0 0,'0'0'3'0,"0"0"3"16,40 88-3-16,-27-58 4 0,-1 1-4 15,2 0 3-15,-2-4-1 0,-1 1-2 16,0 0 2-16,1 1-1 0,-2-1 1 0,4 4-1 16,2 2-2-16,3 1 1 0,2 1-2 15,0-1 0-15,2 1-1 0,0-2 1 16,-1-3 1-16,0-1 1 0,-1-1 2 16,-3-4-2-16,-1 0 2 0,-2-3 1 15,0 1 2-15,-1 0 2 0,-2 1-4 0,-1-1 1 16,-1-1-6-16,1 0 0 0,1 1 4 15,5 1 1-15,2 2 2 0,4 3 1 16,2 1-7-16,4 2-1 16,-1 3-1-16,0-2-1 0,0-1 1 0,-2-2 1 15,0-3 0-15,-2 0 3 0,-1-3-1 16,-2-1 1-16,-1-2 0 0,-3-2 0 16,-2 0 1-16,-4-1 1 0,2-1 0 15,-3 1 0-15,3 2-1 0,0 2-3 16,3 1-1-16,-1 1 0 0,2-1-1 0,0 0 3 15,4-4-2-15,-2 0 2 0,2-3 0 16,-1-1-1-16,1 1 0 0,-1-1 0 16,-1-1 1-16,-3 0 2 0,-1-1-2 15,0 1 2-15,1-1 1 0,-2 2-2 16,2 1 0-16,-1 2 1 0,3 0 0 16,0 4-2-16,2 0 1 0,0 4-1 15,2 1 1-15,1 2-1 0,2 2-1 16,2-1 1-16,-1-1 1 0,-1-2 0 15,1-2 5-15,-1-4-3 0,-4 0 3 0,0-1-2 16,-3-2 2-16,2 2-2 0,-2 1 2 16,1 0-1-16,1 1-3 0,-1 0 1 15,1 1-5-15,0 2-1 0,3 2 0 16,2 0 0-16,-1 1 1 0,1 2 0 16,0 0 1-16,2 3 0 0,-1 1-2 15,2 2 1-15,-2-1-1 0,1 0 0 16,-3 0 0-16,0-3 0 0,0-2-1 15,-1-1 1-15,0 0 2 0,-2-2 0 16,1-1 0-16,-1-2 0 0,-2 0-1 0,0 1-1 16,1-1 0-16,-2 2 1 0,0 1-1 15,1 3 1-15,3 4 0 0,1 2-1 16,1 5-1-16,1 3 0 0,3 0-1 16,-2-1 0-16,1-4 2 0,-1-2 2 15,0-4 0-15,-3-3-1 0,3-1 0 0,-3 1 0 16,2 1 3-16,-3 2-2 0,0 4 3 15,-1 1-3-15,1 3-2 0,-2 1-2 16,2 1 0-16,-1 1 1 16,0-2 1-16,3 2 1 0,-1-2 1 0,2 0 0 15,-1-3-2-15,0 2 0 0,-3-3 0 16,1 0 0-16,-2-2 3 0,1-1 1 16,-3-3 1-16,-2-4 1 0,1-2 0 15,0-2-3-15,0-1-1 0,-1 1 0 16,1 2-2-16,1-1 2 0,0 6-2 0,2 2 0 15,-1 3 0-15,3 4-4 0,-2 1 2 16,-1 0 2-16,1-4 0 16,-4-3 1-16,2-3 2 0,-1-2-1 0,-1-1 1 15,2 1 1-15,-1 0 0 0,1 0-2 16,-2 0-2-16,3-1 1 0,0 1-2 0,1 2 2 16,3-1-2-16,0 4 1 15,-1-1-1-15,0 1 1 0,-1-1 1 16,-3 0 2-16,2 2-2 0,2 1 1 15,-2 1-1-15,3 0 0 0,0-1 0 0,0-2 0 16,-1 0 2-16,0-4-3 0,-1-1 3 16,-2-1-2-16,2-4 2 0,-1 0-2 15,-1-1 2-15,-1 0-1 0,2 0 0 16,-1 1-1-16,3 0-2 0,1 5 1 16,-2-1 0-16,0 0 0 0,1-1 0 15,-5-1 0-15,2-1 0 0,-3-3-1 16,3 3 1-16,-1-1 0 0,1 0-1 15,1 0 2-15,-1 1-1 0,-1-1-1 16,0-3 1-16,0 1 0 0,-1-2-1 0,-1-1 1 16,1-2 0-16,-2 1 1 0,1-2-1 15,0 1 0-15,0 1 2 0,-2 1-1 16,2-1 1-16,0-1-2 0,-2 1 2 16,1-1-2-16,-1 1 0 0,1 0 1 15,1 2-2-15,-2-1 1 0,2 1-2 0,0-3 1 16,0 0 1-16,-2-1 0 0,4-1 0 15,-1 1 0-15,2 0-1 0,-2-1 0 16,1 1 0-16,-1-1 1 0,-3 0-1 16,-2-6 0-16,-2 2 1 0,0-3 1 15,-4-3-2-15,5 3 3 0,0-1-3 16,-4-2-1-16,6 3-1 0,-6-4-2 16,2 1-1-16,5 1 2 0,-5-3-1 15,7 1 2-15,-8 0 0 0,3-3 0 16,1 2 0-16,-1-3 1 0,3 0-6 0,2 0-3 15,-1 0-8-15,0-3-5 0,0-3-5 16,1-1 1-16,1-4 6 0,1-2 7 16,-3 2 6-16,0-3-1 0,-2-1 3 15,1-3 1-15,-2-1 3 0,-1-1 0 16,-2 0 7-16,-1 0 1 0,-3 0 2 16,-2-2 1-16,1 1-3 0,-2-1-4 15,1 0-5-15,0-2-4 0,0 0-6 16,-1-2-4-16,0 0 5 0,-1-1 4 15,1 0 8-15,-2-1 5 0,0 2-3 0,0 0 1 16,0-1-2-16,-2 0 0 0,-1-1-2 16,-2-1 2-16,-1-2 3 0,-1-1-1 15,0-2 3-15,-2 1 1 0,1-2-3 16,0 0 0-16,2 2-6 0,2-2 1 16,-1 2 0-16,2-1-3 0,0 1 5 15,1 0-2-15,0 1 4 0,-2 1 4 16,1 1 0-16,0-1 4 0,-3 1 2 15,1 0 1-15,-4-1 1 0,0 0-2 16,1-1-4-16,-1-2-3 0,-1 2-3 0,1-1-2 16,0-2 0-16,2 2-1 0,-3-2-1 15,1 0 2-15,1 0 2 0,-1 0 3 16,2 0 5-16,0 2 2 0,1-2 1 16,-2 1 4-16,0-1-2 0,-2 0 2 15,-1 1-1-15,-1-3-2 0,0-1-4 0,-1 0-5 16,1 1 0-16,1-3-3 15,-2 2-1-15,1 2-1 0,-1-1 0 0,2 1-1 16,-1 1 2-16,-2-3-1 0,2 0 1 16,-4-2 1-16,3 0 0 0,-4-3 4 15,2 2 3-15,-2 1 0 0,2 1 0 16,0-1-1-16,0 1-3 0,-1-4 0 16,2 3-1-16,-3-3-3 0,2 2 1 15,-1 1-1-15,2 3 2 0,-2 0-1 16,0-1 1-16,0-1 1 0,-2-1-3 0,1-2 4 15,0 1-3-15,-3-1 2 0,1-3 3 16,0 3-3-16,0-2 1 16,2 0-3-16,0-2 1 0,-1 2-4 0,2 2 2 15,-1-1-2-15,-1 1-1 0,0 1 0 16,-1-3-1-16,-3-2-4 0,1-2-3 16,-1-4 4-16,0-3-1 0,1 1 6 0,-4-4 1 15,-1 2-2-15,0 0 2 16,-3 1-3-16,-2 2 5 0,1 4-4 15,1 4 4-15,0-1-4 0,3 3-4 0,2 0 2 16,-1-1-3-16,2 0 3 0,-2-2 0 16,-1-1 1-16,2-3 1 0,-4 0-2 15,1-3 7-15,-3 0-3 0,-2 1 2 16,0 3 1-16,-1 2 0 0,-1 0 2 16,1 2-2-16,3-1 5 0,-1 1-5 15,4 2 1-15,0 1-1 0,-1 1-4 16,3 1 2-16,-2-1-2 0,-1 2 1 15,2 3 0-15,0-1 1 0,0 4-2 16,-1-1 2-16,-2 1-1 0,-3 1 0 0,0 2 0 16,-2-2 1-16,-4 0 0 0,0-1-2 15,-3-2 2-15,1-2-3 0,1 2 3 16,-1 2-1-16,0 1 0 0,-1 0 0 16,0 2 0-16,0-1 0 0,-1 1 0 15,-1 1 1-15,0 2-2 0,-2-2 1 0,-4 2 0 16,-3-2 2-16,-1 0-2 0,-4 2 1 15,-1-1-1-15,1 2 1 0,2 2 0 16,4 0 1-16,3 1 0 0,5 1 1 16,1 2-3-16,4 0 1 0,5 2-2 15,0 0-2-15,2 0 5 0,1-1-5 16,-2-2 6-16,2 1-1 0,-2-1-1 16,0 1 0-16,0-1 1 0,-1 1-2 15,0 2 0-15,0-2 2 0,-3 2-1 16,2 2 0-16,1-1 0 0,0 3-1 0,1 0-1 15,2 4 0-15,-2 2 1 0,2 0-1 16,-4 4 2-16,-1 1-2 16,-2 2 1-16,-5 1 0 0,-3 0-2 0,-5 0 2 15,-1 5-2-15,-6 5 1 0,-2 0 1 16,-2 4-3-16,-2 2-3 0,1 3-3 0,-1 2-15 16,3 2-36-16,2 3-68 15,3-2-107-15</inkml:trace>
  <inkml:trace contextRef="#ctx0" brushRef="#br0" timeOffset="83239.7">19834 5121 69 0,'-4'-7'7'0,"2"3"4"16,-4-2 12-16,1-1 6 0,-1-1 5 0,1 2 7 15,-2-2-3-15,1 1 4 16,-1-1 1-16,2 1-5 0,2 2-9 15,1 2-4-15,-1-1-7 0,0 1-3 0,0 0 1 16,0 0-3-16,3 3-2 0,-1-2-6 16,1 2-2-16,1-3-2 0,13-1 1 15,12-1 0-15,8-1 1 0,9 1 1 16,4 2 0-16,3-1-2 0,0-3 1 16,-3 3-2-16,-2-2 2 0,-4 1-2 15,-15 2 0-15,-4 2 1 0,-8 0 0 0,-10 1 0 16,2 0 1-16,-6 0-3 15,0 0-11-15,0 0-34 0,-7 7-65 16,-10 6-140-16</inkml:trace>
  <inkml:trace contextRef="#ctx0" brushRef="#br0" timeOffset="83944.19">20151 8996 132 0,'0'0'38'15,"0"0"5"-15,0 0 4 0,0 0 6 16,0 0 2-16,0 0 2 0,0 0-5 16,0 0-7-16,0 0-9 0,0 0-8 15,-32 5-8-15,32-5-8 0,-2 0-7 0,2 0-7 16,0 0-1-16,0 0 2 0,0 0 0 15,16 0 6-15,6 3 1 0,9 0-4 16,0 2 2-16,2-4-2 16,-5 2-1-16,-6-1 0 0,-2-1 0 0,-9-1 0 15,-5 0 1-15,1 2-1 0,-7-2-1 16,0 0-1-16,0 0-3 0,2 0-6 16,-1 1-8-16,2-1-22 0,-1-3-57 15,-2-10-142-15</inkml:trace>
  <inkml:trace contextRef="#ctx0" brushRef="#br0" timeOffset="85285.73">19821 4992 142 0,'0'0'70'16,"0"0"-14"-16,0 0-8 0,0 0-21 16,0 0-13-16,0 0-12 0,0 0-3 15,0 0 6-15,0 0-2 0,0 0 6 16,32-9 2-16,4 9-1 0,6 0 1 0,7 2 1 15,2-1 0-15,5 1 0 16,6-2 1-16,5 0-3 0,5 0 0 0,3-2-3 16,5-2 0-16,1-1-2 15,3 1 1-15,2-1-3 0,1 2 2 0,4-2-1 16,2 4-2-16,1-2 1 0,1 3-1 16,4 0 1-16,-1 0 0 0,4 0 0 15,0 0-2-15,1 3 0 0,2 0 0 16,1 0-1-16,2 2 1 0,1-1 1 15,-1 2-2-15,-4-1 1 0,-4 1-1 0,-5 0 0 16,-5 0 0-16,-2-2 2 0,-6 2-2 16,-2-2 1-16,-3 0-1 0,-5-1-1 15,-1 0 1-15,-6 2 1 16,-3-2 0-16,-3 0 1 0,-5 0-1 0,-5-3 1 16,-7 1 0-16,-6-1 2 0,-10 0 0 15,-4 0 2-15,-10 0 5 0,-5 0 4 16,-2 0 2-16,-5 0 4 0,0 0-2 15,0 0-3-15,2 0-3 0,-1 0-6 16,1 0-3-16,-1 0-3 0,1 0-2 0,-1 0-3 16,1 0-5-16,-2 0-12 0,1 0-17 15,-1 0-24-15,0 5-78 0,0 8-125 16</inkml:trace>
  <inkml:trace contextRef="#ctx0" brushRef="#br0" timeOffset="86335.53">20026 8922 333 0,'0'0'39'0,"0"0"-11"0,0 0-11 16,0 0-11-16,0 0-4 0,0 0-3 15,0 0 1-15,0 0 3 0,0 0-1 0,72-44 2 16,-37 40-1-16,4 1-2 0,6 1 0 15,6 0 1-15,2 2 0 0,3-1 3 16,5-2-2-16,1 0 2 0,5-1-3 16,1-3-1-16,3 1 1 0,4 0 0 15,0-2-2-15,3 3 1 0,4-3 2 16,0 2-1-16,4 0-2 0,1-1 1 16,1 3-1-16,-1 0 0 0,2-3 1 15,-1 3 0-15,-3-2-1 0,0 0 1 16,-4 0-1-16,2 1 1 0,-4 0 1 0,-1 2 0 15,0 1 1-15,2-1-1 0,1 1 0 16,0 1 0-16,3 1-2 0,0 0 0 16,-1 0 1-16,-1 0-1 0,1 0 0 15,0 0 1-15,-2-2-1 0,0 0 0 16,1 1 0-16,-4 1 0 0,0-2 0 16,-2 1 0-16,-1-1 0 0,-1-1 1 0,-3 2-1 15,1-2 1-15,-1 1 0 16,0 1 0-16,2-3 0 0,1 3 1 15,5 0 0-15,1 1-1 0,4-2 1 0,1 2-2 16,1 0 1-16,0-1-1 0,3 1 1 16,-3-2-1-16,1 1 1 0,-4-1-1 15,-3 0 0-15,0 1 0 0,-3-1-1 16,-2-1 1-16,0 2 0 0,-1 0 1 16,-1-2-1-16,0 1 1 0,-2 0-1 15,-1-1 1-15,0 2-1 0,-3 1 2 16,-1-2-2-16,-1 1 2 0,-1-1-1 15,-1 1 0-15,-5-1 0 0,0 1 1 16,-3-1 1-16,-3 1 2 0,-4 1-1 0,-4-2-1 16,-3 2 1-16,-8 0 0 0,-10 0 0 15,-1 0 1-15,-10 0 1 0,-6 0-2 16,1 0-2-16,-7 0-1 0,0 0-1 16,7 0-4-16,-3 0-5 0,2 0-12 15,4 0-39-15,-5 0-96 0,0 0-90 0</inkml:trace>
  <inkml:trace contextRef="#ctx0" brushRef="#br0" timeOffset="88289.92">23560 5110 33 0,'0'0'1'16,"0"0"0"-16,0 0 0 0,0 0-1 15,0 0 1-15,0 0-1 0,0 0 0 16,0 0 1-16,0 0 0 0,0 0-1 0,-1-10-1 16,1 9 0-16,0 1 0 0,0-2-1 15,0 2-1-15,0-2 3 0,0 2-2 16,0 0 2-16,0 0-1 0,1 0-1 16,7 5 1-16,2 7-1 0,-2 6 2 15,0 5-1-15,-1 6 5 0,0 5 0 0,-1 3 3 16,0 6 1-16,1 2 3 0,2 4 0 15,1 3-3-15,0 2 1 0,3 1-2 16,-2 3 1-16,4-1-1 16,1 2 3-16,0 2 0 0,1 3 0 0,0 0 1 15,-2 6-3-15,1 5-1 0,-2 6-2 16,-2 7-2-16,2 0 2 0,-2 3 2 16,1 3 1-16,0 6 2 0,1 6-4 15,1 5-4-15,-2 0-1 0,3-2 1 16,-3-4-2-16,1-5 1 0,1-5-1 0,1-6 0 15,-2-4 3-15,2-1 0 16,-1 1 1-16,2-1 0 0,-3 3-1 16,2 0 0-16,-1 2-3 0,0 4 0 15,2 6-1-15,0 3-1 0,0 8 2 0,3 2 0 16,1 4-1-16,-2-2 1 0,1-5-1 16,-3-6 0-16,-5-6 4 0,-2-6 2 15,-6-4-1-15,-1-5 5 0,-3 0 2 16,0 0-3-16,0 1-1 0,0 3-2 15,0 1-4-15,0-3 2 0,0-1 0 0,3 4-2 16,4 2-2-16,3 6 2 0,2 4 2 16,-2 3 2-16,0-3-1 0,-3-2 1 15,2-3 2-15,-5-7 4 0,-2-9 3 16,-2-6 0-16,0-8-6 0,0-5-2 16,0-3-3-16,0-2-3 0,0 0 1 15,4-8-2-15,0-4 0 0,-1-9 6 16,-1-4 0-16,-1-11 8 0,-1 2 3 15,2-1 1-15,-2 0 0 0,0 7-5 16,2-9-4-16,0 1-3 0,-2 0-1 0,0-6-2 16,0 8-1-16,0-8 0 0,0 2-6 15,0 4-21-15,0-8-43 0,0 5-64 16,4-10-93-16</inkml:trace>
  <inkml:trace contextRef="#ctx0" brushRef="#br0" timeOffset="89211.76">26390 8629 184 0,'0'0'10'0,"0"0"-8"0,0 0-2 15,0 0 4-15,0 0 1 0,0 0 5 0,0 0 3 16,0 0 5-16,0 0 1 0,0 0 1 15,9 43 2-15,-4-18 1 0,-2 6 0 16,2 4-3-16,-2 6-4 16,0 4-3-16,0 5-4 0,1 4-4 0,2 1 1 15,1 5-1-15,3 1-3 0,2 2 1 16,1-1-2-16,1 1-2 0,1 1 1 16,-1-2 0-16,-1 0 1 0,0-2-1 15,0 0 3-15,0-4-2 0,-1 0 4 16,-2-3 6-16,0 0-1 0,-4-1 5 0,-2 1-4 15,-1 2-3-15,0-2-1 0,0 3-5 16,1 0 1-16,3 1-5 16,1 0 2-16,0-1 2 0,2 0-2 15,-2-1 3-15,-1 0-2 0,0-2 2 0,-2-3 1 16,-1-2 2-16,-1-2 5 0,-3 0-2 16,0-4 2-16,0 1-3 0,0-4-1 15,0 2-2-15,0-3-1 0,0 0-3 16,0-3 3-16,0-2-2 0,1-1 2 15,2-3 5-15,0-3-1 0,0-2 6 0,0-1 2 16,-2-6 3-16,1 1 4 0,-1-6-2 16,-1 0 0-16,2 0-6 0,-2-7-3 15,0 1-2-15,0 0-3 0,0 0-3 16,0 0-1-16,0 5-1 0,0-7-1 16,0 1-1-16,-3 4-7 0,0-5-12 15,0 7-21-15,-2-2-59 0,4-3-137 16,-3-4-60-16</inkml:trace>
  <inkml:trace contextRef="#ctx0" brushRef="#br0" timeOffset="91001.84">20032 5254 80 0,'0'0'13'16,"0"0"2"-16,0 0-5 0,0 0 2 0,0 0 3 15,0 0 1-15,35-78 2 16,-35 67-4-16,0-5-2 0,-7 1-3 15,2 5-2-15,-2-4-2 0,1 7-3 16,-4 3-2-16,1-3-2 0,-1 6-2 0,-8 1 0 16,0 0 1-16,-7 4 0 0,1 5 2 15,-1 7-1-15,1 2 1 0,3 6 0 16,0 5 1-16,3 4 0 0,0 4-1 16,0 4 2-16,4 3-2 0,-3 5 1 15,0 5 0-15,-1 7-3 0,2 3 3 0,-3 1 0 16,3 0 0-16,-1 1 2 0,2-1-1 15,1 0 1-15,1-1-1 0,-1 1 1 16,2 0-4-16,-1 1 1 16,4-1 4-16,2 0-1 0,1 0 4 0,-1 2-1 15,1 0 0-15,0 3 0 0,1 3-1 16,2 2 0-16,0 4-2 0,1 3-2 16,2 0 1-16,0-1-1 0,0-4 2 15,5-4-1-15,2-2 0 0,2-4 1 16,1 0-2-16,1-3-2 0,0-4 4 0,1-3 0 15,-1-3 0-15,-3-4 3 0,4-1 2 16,-4-1-2-16,3 1 0 16,1 4-1-16,2 2 0 0,0 1-2 15,2 0 2-15,1 2-3 0,1 1 0 0,0 3 0 16,3-3 0-16,-2-2-1 0,-1-7 0 16,0-8 0-16,-1-7 6 0,-1-6 0 15,1-2 3-15,3-2 2 0,1-2-2 16,2 0 0-16,4 4-3 0,1 0 0 0,2 3-4 15,2 3 2-15,3 6-8 0,0 1 2 16,2 4-2-16,0-3 2 0,0-7 2 16,-3-7 0-16,-2-7 4 0,-3-8-1 15,-1-6 3-15,-4-4 4 0,-3-2 5 16,0-8 4-16,-1-7 5 0,-1-6-3 16,1-5-4-16,0-6-4 0,0-6-4 15,0-3-4-15,-3-6-1 0,3-5-3 16,0-4 0-16,1-6-1 0,1-8-2 15,-1-6 2-15,0-8-1 0,-3-3 2 16,-3-3 1-16,-2-1-1 0,-4 1-1 0,-4 3 0 16,0-2 0-16,-3 3-2 0,-2-2 2 15,0 3-2-15,0 0-3 0,0 3 3 16,-7 0-1-16,0 0 2 0,-2-2-1 16,-1-2 1-16,0-2-2 0,0 0 2 15,-1 3 2-15,0 3-1 0,1 3-1 0,-3 3 2 16,-1 2 0-16,-5 1 2 0,-2-1 2 15,-2 0-2-15,-1 3 0 0,-2 5-1 16,-1 3 0-16,2 4-2 0,-3 3-2 16,1 1 3-16,-1 2 3 0,2 1 6 0,2 1 3 15,-1-1-4-15,3 2-5 16,1 4-3-16,1 4 0 0,2 4 0 16,0 6 2-16,-2 2 0 0,2 4-1 15,-4 2-1-15,3 4 0 0,-2 2-1 0,-1 3 1 16,2 2-2-16,-2 5 0 0,0 1-5 15,-2 6 0-15,-5 1-6 0,-4 3-13 16,-5 7-17-16,-3 4-60 16,2 3-132-16</inkml:trace>
  <inkml:trace contextRef="#ctx0" brushRef="#br0" timeOffset="92418.2">24995 11410 44 0,'0'0'16'0,"0"0"9"16,0 0 3-16,0 0-3 0,0 0-7 15,0 0 1-15,0 0 6 0,0 0 3 16,0 0-2-16,45-50-5 0,-45 48-12 16,0 2-8-16,0-3-2 0,-9-1-3 0,-7-1 1 15,-6 3 1-15,-4 2 1 0,-1 0-1 16,0 0 2-16,-1 4-3 0,1-3 3 15,1 3 0-15,0-2 0 0,-1 1 0 16,1 2 0-16,-3 1 0 0,2 0 0 16,-2 0 0-16,0 2 0 0,0 1-1 15,-1 0 1-15,1 0 0 0,-1 1 0 16,1 1 1-16,0 2-1 0,2-3 0 16,0 2 0-16,3 1-1 0,-1-1 1 15,4-4 0-15,6 0 0 0,2-2 1 0,1 2-2 16,5-2 0-16,-3 3-1 15,4-1 1-15,2 1-2 0,-2 4 2 16,3-3-1-16,-1 5-1 0,2-5 2 16,2 2 0-16,0 5 1 0,2-3 2 0,7 4-2 15,2-1 2-15,5-4-1 0,2 0 1 16,5-3-1-16,1-1 3 0,2-1-1 16,4-2 0-16,2-2 0 0,5 1-2 0,0-2 1 15,5 2-2-15,-3-2 1 16,0-2-1-16,-1 2 0 0,1-1 3 0,-5-1-2 15,1-1 1-15,1 0 0 0,2 0-1 16,1 0 1-16,3 0 1 0,1 0-2 16,6-1 0-16,3-2-1 0,2-2 0 15,2 2 1-15,1-2-1 0,-1 1 0 16,-2 0 0-16,-5-1 0 0,0 0-1 16,-3 2 1-16,-1-1 0 0,-3 1 0 15,0-2 1-15,-2 1-1 0,0-1 2 16,-1 0-4-16,1-1 2 0,-1 1 0 15,0-2 0-15,-1 1 0 0,2-3 0 0,-2 0 2 16,1-2-1-16,0-1-1 0,0 0 1 16,-1-3-1-16,-2 0 0 0,-1-2 1 15,-2-1 0-15,-1 1 0 0,-2 1 0 16,-1-1 1-16,-2 0-1 0,-4 2 5 16,-3 0 2-16,-3 0 3 0,-6-2 4 0,1 0 4 15,-5-1 2-15,-1 0-1 0,-3 3-1 16,0-2-5-16,-1-1-3 0,-2-1-2 15,2-1 1-15,-2 1 0 16,0-1 3-16,0-1-1 0,-4-5-4 0,-1 3 3 16,-1 2-8-16,-1 1 2 0,-3 1-3 15,-6 2-2-15,-5 3-5 0,-7 5-20 16,-10 6-55-16,-7 3-159 0</inkml:trace>
  <inkml:trace contextRef="#ctx0" brushRef="#br0" timeOffset="95818.42">20169 10728 26 0,'0'0'10'16,"0"0"-2"-16,0 0 1 0,0 0 2 0,0 0 5 15,0 0 7-15,0 0-1 0,0 0 3 16,0 0-5-16,0 0-6 0,-60-23-3 15,58 22-6-15,2 1 1 0,-1 0-1 16,-1-1 3-16,1 1 1 0,-1-2 2 16,1 2 1-16,-1-1 1 0,1 1-3 15,-2-2 1-15,2 2-2 0,-1-1-1 16,2 1 0-16,-1-2-1 0,1 2-1 16,0-2-2-16,0-2-1 0,11-2 0 15,8-3-1-15,9 0-1 0,2 2 0 0,3 2-1 16,2 0 1-16,4 0 1 0,-1 2-2 15,1 0 0-15,-1 1-2 0,2-2 2 16,-4 1 0-16,0 2 0 16,-1-1 0-16,-2 1-1 0,1-1 2 0,-1-1-1 15,1 0-1-15,2 0 2 0,4-2-2 16,3 0 2-16,8-2 1 0,2 1-4 16,3-1 2-16,0-1-1 0,1 2 1 15,0 1 0-15,-3 1 0 0,1 1 0 16,-4 0 0-16,-2 0 0 0,-2 0 0 0,-3 0 0 15,-2 0 0-15,2 1 0 0,-2-1 1 16,5-1 3-16,4 0-2 0,4-1 2 16,3-1-6-16,4-2 4 0,2 0-4 15,2 0 2-15,1 3 2 0,-1-2-1 16,0 3-1-16,-2 0 0 0,-2-1-1 0,-1 2 2 16,-4 0 0-16,-1 0-1 0,-1 0 0 15,-2 0 1-15,1 0-1 16,-2-1 1-16,4 3-1 0,1-2 1 15,5 0-1-15,2-1 2 0,5 0-1 0,3-2 0 16,4 2 0-16,-1-2 0 0,1 0 0 16,-3 1-1-16,-4 2 3 0,-5 0-3 15,-4 0 0-15,-4 0 0 0,-2 2 0 16,0-1 0-16,-2 1 0 0,-1-1 1 16,1-1 0-16,2 0 0 0,3 0 0 0,0-3 0 15,3-1 1-15,2 0-1 0,6-2 0 16,2 2 1-16,-1-3-1 0,1 3 0 15,-3-1 1-15,-7 2-2 0,-5 0 1 16,-9 0 1-16,-6 0 5 0,-3 0 4 16,-3-2 3-16,0-1 2 0,2 0-4 15,0 1-2-15,4-1-4 0,6 0-1 16,4 0-4-16,5 1 1 0,5 1 0 16,3 1-1-16,0-2 0 0,-1 4 0 15,-2-3 0-15,-7 3-1 0,-6-2 1 0,-3 1 0 16,-5 2 2-16,-1-1-1 0,-3 1 1 15,0 1 0-15,-1-1 2 0,1-2-1 16,-1 3 0-16,6-1-1 0,0-2-1 16,5 0 0-16,1 2-1 0,2 1 0 15,-2-1 0-15,-1 1 1 0,-3-1-1 16,0 1 0-16,-5-2 2 0,-2 1-1 16,-3-2 2-16,-2 0 2 0,-1 1 0 0,0 0 0 15,-1-1 0-15,-1 0-2 16,2 1 1-16,-1-1-3 0,5 1-1 0,0 0 0 15,2 2 0-15,-1-1 0 0,3 0-1 16,-4-1 2-16,-1 1-4 0,-2 2 2 16,-2-1 2-16,-10 1-2 0,1 1 1 15,-2-1 0-15,-5-1 0 0,7 1 0 16,-2-3 1-16,-5 3-1 0,7-1-1 0,-2 0 0 16,-5 1 0-16,6 1 0 0,-6-1 1 15,-1 1-1-15,1-2 0 0,-6 2 1 16,5-1-1-16,-6 1 1 15,-1-2-1-15,2 2 0 0,-2-1 0 0,1 1 0 16,0-2 1-16,1 2 1 0,-6 0 1 16,0-1-1-16,0 1 1 0,1 0 1 15,1 0-2-15,-1-2 0 0,1 2-1 16,-1 0-1-16,1 0-1 0,-1 0-7 16,1 0-20-16,-1 0-46 0,1 0-70 0,-1 0-105 15</inkml:trace>
  <inkml:trace contextRef="#ctx0" brushRef="#br0" timeOffset="97622.32">20123 8201 9 0,'0'0'0'0,"0"0"1"15,0 0 1-15,0 0 4 0,0 0 1 0,0 0 7 16,0 0 4-16,0 0 4 0,0 0 3 15,-91-35 3-15,81 34 0 0,4-1-4 16,2 2-5-16,4 0-6 0,-2-2-4 16,2 2-6-16,-1 0-3 0,-1 0 1 15,1 0-1-15,-1 0 3 0,0-1 2 16,2 1 0-16,0 0 4 0,0-2-1 16,2 1-2-16,12 0 0 0,6-4-3 15,7 2 0-15,-1 0-1 0,5 1 0 16,5-1 2-16,4 1-2 0,7-2 0 0,6 1 1 15,5 0-2-15,4 0 0 0,2 0-1 16,2 0 3-16,2 2-1 0,3-3 1 16,-1 1 1-16,2 0 0 0,3-1 2 15,2 1 1-15,4 0 0 0,1 0-3 16,-1 0-1-16,1 1 1 0,-2-1-2 0,0 2-1 16,-1-1 0-16,-2 1-1 15,-2-1 1-15,-1 0 1 0,-2 1-1 0,0-1-1 16,-2 1 0-16,-2 0 1 15,1-1 0-15,0-1 1 0,1-2 1 0,1 1 0 16,2 1 1-16,1 0-2 0,0 0 0 16,0 0 2-16,-2 0-1 0,-1 0-1 15,0 0 1-15,-2 1-2 0,-1 1 0 16,2-3 0-16,0 1-1 0,0 2 1 16,-1-3 0-16,-1 1-1 0,0-1 2 0,-4 0-1 15,-1-1 0-15,-1 1 0 0,1-3 1 16,0 2 3-16,1 0-2 0,1-1 5 15,0 0 0-15,0 1 0 16,1 1-1-16,-3 1-3 0,-1 0 0 0,-1 0-2 16,-2 0 0-16,-1-1-1 0,0 1-1 0,-2 2 2 15,-1-2-2-15,1-1 2 16,1 0 1-16,1 1 0 0,1 0 3 16,-1 1-2-16,1-2 2 0,1 1 0 15,0-2-3-15,2 3 0 0,2-1-1 0,1-2-1 16,2 2 2-16,1 0-3 0,1-1 1 15,-2-1 1-15,-2-1 1 0,-3 1 1 16,-1 1 2-16,-2-1-2 16,-3 2 0-16,-2-1-1 0,1-1 0 0,-3 2-1 15,0-2-4-15,-4 1 4 0,-4-1-4 16,-3 1 5-16,-6 0 2 0,-4 0 1 16,-5 0 5-16,-7 1 1 0,-4-2 1 15,-6 3 1-15,0-2-1 0,0 1 0 16,-6 1-4-16,1 1-2 0,-4 1-3 0,0-2-4 15,0 2-6-15,2 0-15 0,-2-1-41 16,-10 1-59-16,-15 0-136 0</inkml:trace>
  <inkml:trace contextRef="#ctx0" brushRef="#br0" timeOffset="98144.26">19447 8441 277 0,'0'0'63'0,"0"0"-11"0,0 0-8 15,0 0-17-15,0 0-9 0,0 0-2 16,0 0-1-16,0 0 1 0,73-97-4 0,-31 71-1 16,13-3-5-16,9-3-2 15,7-3-1-15,7 1 1 0,0-1-4 16,3 1 1-16,-5 4-1 0,-5 2 1 0,-7 4-2 15,-9 6-1-15,-10 3-3 0,-11 4-3 16,-11 4-14-16,-9 3-24 0,-3 3-30 16,-5 1-34-16,0 0-20 0,0 0-22 15</inkml:trace>
  <inkml:trace contextRef="#ctx0" brushRef="#br0" timeOffset="98395.34">19485 8379 203 0,'0'0'18'0,"0"0"1"15,0 0 7-15,0 0 9 0,0 0 5 16,0 0 0-16,0 0-11 0,103-26-9 16,-42 6-10-16,7-3-4 0,7-2-2 0,2-6-3 15,3-2 3-15,0 0-3 0,4-1 0 16,-2 4-1-16,-2 4-1 0,-3 3-3 15,-9 5-5-15,-11 4-10 0,-13 5-21 16,-14 4-20-16,-14 2-13 0,-9 3-1 16,-10 0 2-16,-17 8 16 0,-13 6 12 0</inkml:trace>
  <inkml:trace contextRef="#ctx0" brushRef="#br0" timeOffset="98569.81">19999 8228 9 0,'0'0'32'15,"-122"40"15"-15,73-26 10 0,10-4 12 0,11-5-2 16,14-2-15-16,8-2-17 0,6-1-15 15,0 0-8-15,5-6 2 0,13-9 1 16,10-5-2-16,11-5-4 0,9-4-3 16,8-3-1-16,5 0-1 0,4-2-1 15,3 2 1-15,0 1 1 0,-3 3-2 16,-1 4-1-16,-8 5-2 0,-10 5-5 16,-7 6-15-16,-9 6-32 0,-12 2-55 15,-5 5-114-15</inkml:trace>
  <inkml:trace contextRef="#ctx0" brushRef="#br0" timeOffset="99062.45">19740 10800 412 0,'0'0'50'0,"0"0"-17"0,0 0-10 15,0 0-11-15,0 0-5 0,0 0-5 16,0 0-1-16,0 0 0 0,61-93 1 16,-24 71 0-16,11-5 0 0,4 0-2 15,6 0 0-15,1-1-4 0,3 3-10 0,1 2-10 16,-4 3-30-16,0 4-24 0,-8 0-29 16,-9 7-39-16</inkml:trace>
  <inkml:trace contextRef="#ctx0" brushRef="#br0" timeOffset="99414.81">19733 10703 299 0,'0'0'54'0,"0"0"-9"0,-80 18-13 16,74-17-19-16,6-1-8 15,-1 0-4-15,1 0 3 0,4 0 6 0,16-3 2 16,14-6-5-16,14-4-1 15,6-4-3-15,7-3-1 0,4-1 0 0,0-2-2 16,1 0 0-16,-4 1 0 0,-3-1-5 16,-4 3 5-16,-5 3-4 0,-9 4 0 15,-8 2-1-15,-11 5-10 0,-12 3-11 16,-4 3-11-16,-7 0-11 0,-17 8-11 16,-12 5 5-16,-17 9 4 0,-3-3 20 0,-8 2 20 15,-3 1 7-15,-3-2 10 0,-1-1 7 16,3-2 14-16,4-5 15 0,9-1 12 15,12-5 5-15,12-2-7 0,12-2-13 16,9-1-15-16,4-1-11 0,5-4-5 16,14-7 0-16,17-6-5 0,12-2-1 15,17-2-9-15,9-4-22 0,9 2-71 16,5 1-136-16</inkml:trace>
  <inkml:trace contextRef="#ctx0" brushRef="#br0" timeOffset="102266.09">19980 8563 42 0,'0'0'20'0,"0"0"0"16,0 0 1-16,0 0-2 0,0 0-4 15,0 0 0-15,0 0-2 0,0 0-3 16,0 0-2-16,0 0-1 0,-2-63 1 0,2 48 1 15,0 1 2-15,0-1-1 0,0-5 2 16,0 6-1-16,0-8-2 0,-1 2-1 16,-2 0 1-16,-1-5 2 0,-2 2 7 15,-1 1 6-15,-3 3 4 0,-3 1-2 16,0 0-3-16,-3 1-5 0,4 6-6 0,5 5-7 16,-2 0-2-16,5 4-7 15,0 1-4-15,-4 1-1 0,2 0 0 0,-5 8 4 16,-1 4 1-16,2 3 4 15,-3 1 0-15,3 3 0 0,-4 2 0 0,2 0 0 16,-2 5 1-16,-2 1 0 0,0 4 1 16,-3 1-2-16,3 4 1 0,2 2 1 15,1 3-2-15,1 2 0 0,5 1-2 16,1-1 1-16,0 0 2 0,2 1-1 16,1 0 2-16,-1-1-2 0,1-3 3 0,-1 0 0 15,1-1 1-15,-2-1 2 0,1 1-3 16,-2-2 1-16,2 1-1 0,1 2 1 15,0-2-2-15,2 1 1 16,1-1-3-16,0 0-5 0,1-2 4 0,6 3 0 16,3 0 1-16,-1 2 5 0,1 1-2 15,0 2-2-15,-1-1 2 0,0-4-1 16,0-1 2-16,-3-4-1 0,0-3 3 16,0-2-2-16,-1-1 0 0,0-3 1 15,2 1-3-15,-1-1 4 0,2-1-4 0,-1 2-2 16,3-2 1-16,0 0-2 0,2 1 1 15,2 0-1-15,-1 2 1 0,4 4 0 16,-1 2 0-16,2 2-2 0,-2-1 2 16,-1-3-1-16,-1-1 0 0,-2-8 2 15,-1-2-1-15,0-1 0 0,2-4 1 16,2 0-1-16,0-2 0 0,2-1 0 16,1 1 1-16,2-3-1 0,-1-1 1 15,3-3 0-15,-7-1 0 0,3-3 2 16,1-2 0-16,-7 0 1 0,6 0 1 0,-3-3 1 15,-2-5 0-15,6-4 1 0,-4-3-3 16,2-5-1-16,0-3 0 0,2-5-1 16,2-3-1-16,4-3 0 0,1-3-1 15,3-1-1-15,1-2 0 0,-1-1 0 16,0 1 0-16,-1 0 2 0,-4-2-2 0,-4 0-4 16,-4 0 5-16,-1-3-3 15,-6 2 4-15,-4-3 1 0,-2-1-1 16,-1-2 2-16,-2-1-3 0,0-1 2 15,-2 1-1-15,-1-2 0 0,0 0 0 0,2-1 0 16,0-1-1-16,-1-3-4 0,1-2 4 16,-2 0-5-16,-2-2 4 0,-2 2 3 15,0 0 0-15,-3 5 1 0,-2 0 1 16,-4 4 1-16,-1 3 1 0,-2 2 2 16,-1 0-4-16,-3 3 0 0,2 1-1 0,0 0-4 15,1 4 2-15,2 1-1 0,0 4 0 16,0 0 0-16,-1 3 0 0,1 1 0 15,2 2 2-15,0 2 0 0,1 1 0 16,0 3 0-16,0 4-1 0,2 0-1 16,-3 4-1-16,6 3 2 0,-3 3-2 15,6 1 1-15,-4 3-2 0,1-2-2 16,6 3-1-16,-8 1-2 0,2 0 1 16,-7 5 1-16,-5 7 1 0,5 6 1 15,-2 3 0-15,2 6 2 0,-4 5 0 0,1 2-1 16,-3 2 2-16,1 2-2 0,-1-2 0 15,3 1-1-15,1-2-1 0,3 0 2 16,2-1-4-16,1 3 5 0,3-1-2 16,-1 1 1-16,0 1 2 0,2 1-1 15,-1 4 0-15,0 4-2 0,0 3 1 0,0 3 0 16,-2 2 2-16,2-1-2 16,0-1 2-16,-1-1 2 0,3-4-3 15,2 1 3-15,2-4-2 0,1 0-1 16,2-3 2-16,1 2-1 0,0 2 1 0,0 0-1 15,0 0 0-15,3 3-1 0,1 0 2 16,3-1-2-16,1-1 1 0,3 0 3 16,1-1-1-16,-1-2 1 0,5-3-2 15,-1-3-1-15,2-3 0 0,2-2-1 16,-3-2 1-16,2-1-1 0,-2-2 1 0,2 0 0 16,-2-2 0-16,1-1-1 15,-1 0 0-15,1-4-1 0,-1-3 0 0,3-3 0 16,-2-2-4-16,1-5 0 0,-4-3 2 15,1-3-1-15,2-2 2 0,-1 0-1 16,7-11-3-16,-2-4-10 0,0-5-13 16,-2-4-19-16,1-5-32 0,-4-3-63 15</inkml:trace>
  <inkml:trace contextRef="#ctx0" brushRef="#br0" timeOffset="105819.23">26262 8708 10 0,'0'0'25'0,"0"0"-1"16,0 0-5-16,0 0-6 0,0 0-5 0,0 0-7 16,0 0 0-16,0 0-3 0,0 0 2 15,0 0 0-15,-3-3 0 16,3 3 2-16,0 0 3 0,0 0 2 15,0 0 2-15,0-2 1 0,0 2-4 0,0 0-1 16,0 0-1-16,0-1-6 0,-2 1 1 16,2 0-4-16,0 0-2 0,0 0-3 15,0 0 2-15,0-2 2 0,0 2 3 16,0 0 1-16,0 0 0 0,0 0 1 16,0 0-2-16,0 0-7 0,0 0-7 0,0 0-22 15</inkml:trace>
  <inkml:trace contextRef="#ctx0" brushRef="#br0" timeOffset="107537.95">27003 10064 11 0,'0'0'23'0,"0"0"4"15,0 0 0-15,0 0-2 16,0 0-3-16,0 0-9 0,0 0-5 16,0 0-3-16,0 0-3 0,0 0 1 15,-8-10-2-15,5 10 1 0,3 0 0 0,0-1 4 16,0 1 5-16,0-2 3 0,0 2 4 15,-1-1 3-15,1 1 2 0,0-1-5 16,0 1-3-16,0-2-9 16,-2 2-6-16,2-1-2 0,0 1-2 0,0-2 1 15,0 2 1-15,0-2 2 0,0 2 1 0,-1 0 1 16,1-1 2-16,0 1 0 16,0 0 2-16,0 0 0 0,0 0 3 15,0-2 1-15,0 2 0 0,0 0 5 16,-2 0-2-16,2-2 2 0,0 2-4 0,0 0-3 15,0 0-1-15,0-1-1 0,0 1 0 16,0 0 1-16,0 0 1 0,0 0 1 16,0-1 2-16,0 1 4 0,0 0-2 15,0 0 0-15,0 0-4 0,0 0-5 16,-1 0-3-16,1-2 0 0,0 2-1 0,0 0 1 16,0 0 0-16,0 0 1 0,0 0 0 15,-2 0 0-15,2 0 0 0,0 0 0 16,0 0-1-16,-1 0 0 15,1 0-2-15,0 0 0 0,-2 0 1 0,2 0-3 16,0 0 2-16,0 0 0 0,0 0 1 16,0 0 0-16,0 0 0 0,0 0-1 15,0 0 2-15,0 0-2 0,0 2 1 16,0 4 0-16,0 0 1 0,0 6-1 16,0-2 1-16,0-5-1 0,0 7-2 0,0 1 2 15,0 0 0-15,0 6-2 0,0-1 4 16,0 0-4-16,3 5 5 15,0-3-3-15,0-1 2 0,0 1-1 0,1-1 1 16,-2 3-1-16,1 0 2 0,-2 1 0 16,0 2-1-16,-1-1-1 0,2 0-2 15,-2 0 2-15,1 4-1 0,1-1 4 16,-2 0-2-16,1 2 2 0,1-1-1 16,-1-3-2-16,2 1 0 0,-1 0 0 15,1 1 1-15,0 2 0 0,1 0 1 0,-3 3-2 16,2 3-1-16,-2 0 0 0,1-1 0 15,-1 5 0-15,1-3 1 0,1 2-2 16,0-2 1-16,0 2-1 16,0-1 2-16,-1 0 4 0,4 2-3 15,-2-1 3-15,2-2-34 16,-1-1-2-16</inkml:trace>
  <inkml:trace contextRef="#ctx0" brushRef="#br0" timeOffset="110653.78">27003 11357 133 0,'0'0'34'0,"0"0"-2"0,0 0-2 16,0 0-2-16,0 0-3 0,0 0-5 15,0 0-3-15,0 0-6 0,0 0-4 16,0 0-3-16,6-63-1 0,-10 56-2 0,-5-1-1 16,-4 1-1-16,5 2-1 15,-10-1 0-15,2 5-2 0,4 1 2 16,-8 0 1-16,2 0-1 0,3 0 1 15,-2 2-2-15,2 5-1 0,1-1 3 0,1 0 0 16,-6 5 0-16,3-2 1 0,-1 1 0 16,1 1-1-16,-1 0 2 0,0-1-2 15,2 2 1-15,-1 1 0 0,3-1-2 16,4-3 1-16,-1 0-1 0,2 3 1 16,3-4 0-16,-2 4 1 0,4-3-2 0,0 3 1 15,-1-1 1-15,3 2-1 0,1 7 1 16,0-8 0-16,0 6 0 0,0-1-1 15,0-6 1-15,1 5-1 0,0-5 0 16,3-1 1-16,2 4 1 0,-1-4-1 16,2 3 2-16,0-4 0 0,0-1 1 15,5 1 0-15,1-3 1 0,3 0-1 16,4 1-2-16,-1-2 2 0,3-2-3 16,-8 0 3-16,5-3-3 0,1 0 3 15,-2 0-2-15,6 0 1 0,-1-3 0 0,-2-3 0 16,0 0 0-16,1 0 1 0,-1-3 1 15,0 0-3-15,2-2 1 16,-2-1 1-16,1-2-2 0,0-1 0 16,0-2 0-16,-2-1-1 0,-1 1 0 0,-2-1 1 15,-4 3 0-15,-1-2 2 0,-4 7-2 16,0-2 1-16,-6 2 2 0,1 0 0 16,0-1 0-16,-1-3-1 0,-1 2 2 15,-1-1-1-15,0-7 0 0,-3 5-1 16,-3-5-1-16,2 6 1 0,-3 2-1 0,-3 0 1 15,-2 0 0-15,-5-2-2 0,2 6-1 16,-3-2-3-16,-1 6 0 0,-4 1-3 16,-2 3-2-16,-4 0-5 0,0 6-10 15,-1 6-35-15,4 3-66 0</inkml:trace>
  <inkml:trace contextRef="#ctx0" brushRef="#br0" timeOffset="111906.69">26795 11351 194 0,'0'0'58'0,"0"0"-10"16,0 0-13-16,0 0-14 0,0 0-17 16,0 0-9-16,0 0-7 0,0 0 2 0,0 0 3 15,0 0 4-15,-7-14 2 16,-7 43 0-16,-1 6 0 0,-3 6 1 16,-3 3 0-16,-1 2 1 0,-1-3-2 15,2-1 0-15,3-9 1 0,5-11 0 0,5-3 1 16,3-10 1-16,4-5 4 0,-1 1 7 15,2-5 2-15,0 0 0 0,5-9-3 16,6-8-6-16,7-9 1 16,2-4-3-16,-1-7 1 0,1 1 0 0,1-1 1 15,-3 0 0-15,-1 5 1 0,-4 2-5 16,0 4 0-16,-4 9-1 0,-5 6 1 16,-1 8-4-16,-3 3-7 0,0-1-2 15,0 1 0-15,0 0 4 0,-4 9 1 16,-9 11 5-16,-6 9 0 0,-4 6 0 0,-1 1 0 15,0 3 1-15,1-4 0 0,4-4 0 16,6-10-2-16,7-9 4 0,3-6-1 16,3-6 6-16,-1 0 6 0,1 0 3 15,0 0-1-15,12-7-3 0,6-12-6 16,6-8-2-16,2-3 1 0,0-3-2 0,0-3 1 16,0 3-3-16,-3 3 2 0,0 2-2 15,-3 6 0-15,-5 7-1 16,-4 2-1-16,-3 7-4 0,-6 3-5 15,1 0-2-15,-3 3-1 0,2 0 3 0,-1 9 5 16,-1 9 3-16,0 10 1 0,-7 4 1 16,-6 4 0-16,-3 3 0 0,-1-1 0 15,1-4-2-15,4-6 2 0,2-8 0 16,4-9 0-16,5-5 3 0,1-6 4 16,0 0 3-16,0 0 3 0,0 0-1 0,12-3-2 15,6-12-4-15,8-7-3 0,2-6-2 16,1-4 3-16,-1 0-2 0,1 0 0 15,-4 0 0-15,-2 5 1 0,-3 3-1 16,-6 5 1-16,-6 6-2 0,-1 5-1 16,-5 4-6-16,1 1-6 0,-3 3-1 15,0-2 2-15,0 4 3 0,-9 11 7 16,-7 10 1-16,-7 11-1 0,0 2 1 16,-2 2-1-16,4 0 0 0,1 0 1 15,3-5 0-15,5-5 0 0,3-10 1 0,6-6-1 16,1-8 2-16,2-4 5 0,-1 0 4 15,1 0 1-15,0 0-2 0,9-6-2 16,8-10-4-16,3-10-1 16,5-3-1-16,1-3 1 0,-2-2-1 0,-1 6 0 15,-5 1 0-15,-1 5 0 0,-8 9-2 16,-3 3-1-16,-3 8-3 0,-3 2-6 16,0-2-1-16,0 2 0 0,0 0 3 15,-5 9 5-15,-6 7 2 0,-8 11-1 16,-1 3 2-16,-2 2 0 0,-1 1-1 0,1-2 1 15,5-4 0-15,3-9 0 0,5-5 1 16,4-5-1-16,2-5 3 0,2 2 3 16,1-5 0-16,0 0 2 0,3-5-3 15,9-8 1-15,5-8-4 0,4-4 1 16,0-4 1-16,0 1-1 0,1-3-1 0,-3 3 1 16,-2 5-3-16,-4 3 1 15,-1 6-2-15,-8 6 0 0,-1 5-1 16,-3 3-4-16,0 0-5 0,0 0 1 15,0 0 2-15,0 2 3 0,-6 13 3 0,-7 6 1 16,-1 9 0-16,-3 0 1 0,2-3 0 16,2-3 0-16,4-7-1 0,2-2 1 15,4-6 1-15,2-4 0 0,-1-1 5 16,2-4 3-16,0 0 4 0,0 0-2 16,6-4 0-16,9-11-5 0,5-7-4 0,1-4 3 15,-2-1-2-15,2-2 0 0,-4 2-1 16,-1 3 0-16,-6 5-2 0,0 4 0 15,-4 8-1-15,-5 2-3 0,2 2-5 16,-3 3-2-16,0-1 1 0,0 2 1 16,-1 13 1-16,-8 10 1 0,-2 11-13 0,-1 3-46 15,2 5-88-15,1-1-73 16</inkml:trace>
  <inkml:trace contextRef="#ctx0" brushRef="#br0" timeOffset="112402.92">19872 8523 39 0,'0'0'-17'0,"0"0"-1"0</inkml:trace>
  <inkml:trace contextRef="#ctx0" brushRef="#br0" timeOffset="114560.74">19872 8523 9 0,'63'28'16'0,"-61"-23"-2"0,-2-5 1 0,0 0 0 16,0 0 2-16,0 2 2 15,0-1 4-15,0 1 1 0,0 0 1 16,0-1 4-16,0 0 4 0,7 2 2 16,3-3-3-16,10 0-5 0,5 0-12 0,2-9-10 15,4-4-2-15,1-1-4 0,-4 0-2 0,-3 2 0 16,-8 5-1-16,-7 2 1 16,-5 4 1-16,-5 1-2 0,0-2-1 15,0 2 2-15,0 0-1 0,-13 6 4 16,-10 11 2-16,-11 4-2 0,-3 3 1 0,-5 3-1 15,0-2 0-15,3-1 0 0,0-1 0 16,6-3 1-16,2-3-1 0,7-2 2 16,8-6-2-16,5-5-2 0,7-1 0 15,4-3 0-15,0 0 5 0,3 0 0 16,16 0 1-16,11-1-3 0,11-9-1 0,5-3-1 16,-1-2 1-16,1-2-1 0,-5 2 2 15,-5 3 0-15,-6 1-1 0,-10 4-1 16,-8 4-3-16,-6 1 0 15,-6 2-3-15,0-2 2 0,0 2 3 0,-13 4 0 16,-10 7 2-16,-9 6-1 0,-6 1 1 16,-4 6-1-16,-4-2 2 0,1 3-2 15,-1-3 2-15,2 1 0 0,7-3 1 16,3-3-2-16,13-6 1 0,8-3-1 16,7-5-3-16,6-3 5 0,-1 0 2 0,2 0 4 15,15 0 2-15,10-3-2 0,13-9-5 16,5-2 0-16,6-4-2 0,1 1 0 15,-3 1-1-15,-1-1 1 0,-5 3-1 16,-7 2-1-16,-5 3-3 0,-11 3-1 16,-7 3-5-16,-8 3 1 0,-4 0 3 15,0 0 5-15,-10 5 1 0,-9 8 1 16,-11 7 0-16,-5 4-1 0,-6 4 0 16,-4 1 2-16,-1-1-2 0,4 1 0 15,2-3 0-15,7-5 0 0,5-3 1 16,12-5-2-16,6-6 1 0,6-4 0 0,4-3 0 15,-2 0 2-15,2 0 3 0,0 0 0 16,15 0 2-16,8-5-4 16,7-7-3-16,5-3-1 0,1-3-2 0,0 0 1 15,-1-1 1-15,-5 1 0 0,-7 5-1 16,-6 4 1-16,-9 2-1 0,-4 6-4 16,-4 1-3-16,0-2 1 0,0 2 0 15,-6 7 3-15,-11 8 4 0,-9 6 1 16,-5 3 1-16,-6 2-1 0,-2 0 0 0,-3 1 1 15,5-2 0-15,3-3 0 0,6-2-1 16,5-5 0-16,8-3 0 0,8-6-2 16,4-3 1-16,3-3 1 0,0 4 2 15,3 0 4-15,11-1 0 0,11-2-2 16,9-1-5-16,11-8-3 0,5-6-4 0,3-3-1 16,0-1 2-16,-3-2 3 0,-3 2 2 15,-5-1 2-15,-7 4 3 0,-10 5-2 16,-8 2-1-16,-7 4-1 15,-7 3-3-15,1-1 2 0,-5 2-2 0,-14 6 3 16,-9 8 2-16,-11 5-1 0,-5 4 0 16,-4 1 1-16,-1 2 2 0,-5 1-1 15,-1 1 1-15,2 1 1 0,3-4-3 16,7 1 3-16,5-5-4 0,10-4-2 16,9-5 2-16,7-4-2 0,5-5 6 0,3-1 2 15,14 1 2-15,12-2-1 0,10-1-6 16,9-1-2-16,4-13-4 0,4-2 1 15,-3-2 0-15,1-1 2 16,-6-1 2-16,-6 2 2 0,-3 3 3 0,-11-1 2 16,-7 7 3-16,-9 3 1 0,-5 5-5 0,-4 1-6 15,0 0-7-15,-3 0 0 16,-14 0 1-16,-14 9 2 0,-10 4 7 16,-4 7-2-16,-6 3-1 0,-3 4 2 15,-2 3-2-15,1 1 2 0,3 0 0 0,9-4-2 16,7-3-2-16,10-5-1 0,8-6-1 15,10-6 0-15,6 1 3 16,5-4 2-16,13-1 2 0,10-1 1 16,10-2-3-16,5-9-2 0,8-5-2 0,3-2 1 15,4-2 0-15,1-2-1 0,-3 0-1 16,-1 0 3-16,-6 2-2 0,-6 1 3 16,-6 5 2-16,-11 5-1 0,-10 2-2 15,-8 4-3-15,-6 1-2 0,0 0 0 16,-14 3 3-16,-9 9 2 0,-13 8 2 0,-6 3-1 15,-5 5 1-15,-3 1-1 0,-2 1 0 16,1 2 0-16,-1 0 0 0,5-2 0 16,6-2 1-16,6-6-1 0,9-2 0 15,12-8-1-15,4-4 0 0,7-5 2 16,3 0 5-16,0 0 3 0,13-3 0 0,10 0-2 16,12-6-3-16,14-9-6 0,6-3-2 15,-1-4-2-15,2-1 1 16,0 4-1-16,-4-1 2 0,-4 2 2 15,-3 3 2-15,-11 3 0 0,-11 4 0 0,-9 3-4 16,-9 4-2-16,-5 1 0 0,-1 0 1 16,-15 4 1-16,-13 8 2 0,-13 8 2 15,-7 3-1-15,-6 3 2 0,-4 3 0 16,-6 3 2-16,-2-1 0 0,-1 3 0 16,1-2 2-16,7-3-1 0,8-4-2 0,11-5-2 15,15-8-4-15,12-4 1 0,12-4 3 16,11-1 3-16,16-1 3 0,18-2-2 15,13-5-7-15,14-10-4 0,7-3-4 16,5-1-4-16,0-5 1 0,-2 2 5 16,-2-3 3-16,-7 1 6 0,-6 3 4 0,-9 1 1 15,-12 5 1-15,-15 6-2 16,-14 3-3-16,-7 4-1 0,-8 2-1 16,0 0 0-16,-12 6-2 0,-13 10 2 15,-14 6 0-15,-11 4 0 0,-9 3 1 0,-5 1 0 16,-1 2 1-16,1-2 1 0,2-1 1 15,3-1 1-15,4-6 2 0,10-4 0 16,9-4-2-16,11-4-4 16,12-6-4-16,9-1 4 0,4-2 5 0,6 2 2 15,14-1 4-15,12-2-6 0,10-2-3 16,8-6-4-16,5-5-1 0,1-2-1 16,-2 0 2-16,0-2 0 0,-4 2 2 15,-6 1 0-15,-7 2 1 0,-11 4 0 16,-7 3-2-16,-9 2 0 0,-5 1-1 0,0 1-1 15,-9 1 2-15,-15 4-2 0,-13 10 2 16,-15 6 1-16,-4 1-1 0,-6 5 2 16,1-1 0-16,-2 3 4 0,4-1-1 15,4 0-1-15,4-1 2 0,7-3-3 16,9-5 2-16,8-6-5 0,12-6 1 0,5-2 1 16,5-1 5-16,5-1 4 0,12 1 2 15,14-1-4-15,9-2-5 0,9-10-4 16,6-6-5-16,3 0 2 15,1-4-2-15,0 0 0 0,-4 0 4 0,-5 4 0 16,-7 0 0-16,-8 4 4 0,-15 5-5 16,-7 2-3-16,-9 4 0 0,-5 1 1 15,-15 1-1-15,-13 10 7 0,-11 4-1 16,-10 3 3-16,-6 4 2 0,-5 0-1 16,-1 3 0-16,0-3 0 0,2 1-1 0,6-2 1 15,6-1-1-15,10-3 1 0,12-5-3 16,13-6-2-16,9-3 1 0,4-3 6 15,0 1 5-15,9 1 7 0,12-2-2 16,14 0-6-16,9-6-5 0,7-8-3 16,4-1-1-16,3-2-1 0,0 0 1 0,-3-1-1 15,-3 2-1-15,-4 0 2 16,-9 4-2-16,-15 5-1 0,-9 2 2 16,-9 4-1-16,-8 1-1 0,-15 0 0 15,-15 9 0-15,-17 7 1 0,-12 6 1 0,-5 2 1 16,-5 3-1-16,-4 4 1 0,5-1 2 15,8-2-3-15,10-3-2 0,13-6 0 16,16-6-1-16,11-7 4 16,12-1 6-16,6-2 4 0,17-3 3 0,12 0-3 15,11-11-4-15,12-5-4 0,4-4-1 16,0 0-5-16,-4 2-8 0,-12 4-15 16,-18 7-26-16,-24 7-159 0</inkml:trace>
  <inkml:trace contextRef="#ctx0" brushRef="#br0" timeOffset="122885.89">27466 789 218 0,'0'0'4'0,"0"0"0"15,0 0-3-15,0 0-4 0,0 0-2 16,0 0-2-16,0 0 2 0,0 0 3 16,0 0 2-16,-7 97-2 0,7-51 2 15,0 2 0-15,0 4-1 0,3 0 7 16,0-2 1-16,1-3-2 0,1-8 0 16,0-6-5-16,0-13 2 0,0-5 2 15,0-7 2-15,-2-5 2 0,5-1 4 16,3-5 2-16,6-12 2 0,6-12 2 0,1-6-15 15,-2-6 2-15,3-4-3 0,-1-2-4 16,-1 2 9-16,-4 2-5 0,-1 6 2 16,-5 5 0-16,-2 10 0 0,-5 3 0 15,-2 8-1-15,-2 5-4 0,1-1-2 16,-3 5-3-16,0-1 1 0,0 1-5 0,1-2 0 16,-1 1-1-16,2 1 2 0,-2 0 2 15,3 0 5-15,1 10-1 16,4 8 3-16,0 8-2 0,-1 3 2 15,0 0-1-15,3 1-1 0,0-1 4 0,1 0-2 16,3-1 6-16,-1-4-2 0,3-3 2 16,-1-6 1-16,-4-6-3 0,2-5 0 15,0-4 3-15,1-5 3 0,3-12-8 16,0-9 0-16,0-6-1 0,-1-7-2 16,0-5 5-16,-3 0-1 0,-4-2 1 15,-1 4 0-15,-6 1 2 0,-2 4 0 16,-2 2-3-16,-8 3-1 0,-1 5-1 0,-5 4 0 15,0 8-3-15,3 5-3 0,-3 5-10 16,-1 3-12-16,-1 2-14 0,-2 5-13 16,7 1-20-16,1 6-14 0</inkml:trace>
  <inkml:trace contextRef="#ctx0" brushRef="#br0" timeOffset="123143.71">28427 530 392 0,'0'0'42'0,"0"0"-13"0,0 0-15 16,0 0-9-16,0 0-10 0,0 0-7 16,0 0-3-16,0 0 3 0,0 0 3 15,-3-4 5-15,11 21 1 0,4 7-2 16,-2 2 1-16,-1 3-3 0,-2 0 0 0,0-2-2 15,-3 1-5-15,-1-3-5 0,-1-7-8 16,-2-1-10-16,0-6-14 0,0-7-5 16,0 3-14-16,0-7-40 0</inkml:trace>
  <inkml:trace contextRef="#ctx0" brushRef="#br0" timeOffset="123265.96">28425 355 268 0,'0'0'-9'16,"0"0"-11"-16,0 0-3 0,0 0-4 16,0 0-7-16,0 0-22 0,0 0-27 15</inkml:trace>
  <inkml:trace contextRef="#ctx0" brushRef="#br0" timeOffset="123479.71">28755 168 353 0,'0'0'77'0,"0"0"-16"15,0 0-12-15,0 0-15 0,0 0-40 16,0 0-1-16,0 0-1 0,0 0 2 16,0 0-32-16,-23 59-6 0,28-17-1 15,3 1-2-15,-3 4 37 0,1 3-10 0,-3 4-7 16,-2 2-17-16,-1 3-13 0,0 2-20 15,-1 1-12-15</inkml:trace>
  <inkml:trace contextRef="#ctx0" brushRef="#br0" timeOffset="123963.83">28538 671 255 0,'0'0'47'15,"0"0"-14"-15,0 0-13 0,0 0-12 16,0 0-8-16,0 0-3 0,0 0 2 16,66-79 2-16,-29 67 2 0,2-2-3 15,4 0-3-15,-1 0 0 0,3-1-4 16,1 0-9-16,-2-3-8 0,-1-3-7 0,-4 0-6 16,-6-1 6-16,-4-1 6 0,-7 1 13 15,-8-1 5-15,-4-1 8 0,-7 1 0 16,-3 2 6-16,0 5 7 0,0 3 9 15,-3 4 8-15,-4-1 2 0,3 3-5 16,1 4-10-16,0 0-8 0,-3 3-9 16,-7 0-2-16,-1 11-2 0,-5 7-1 15,4 5-1-15,3 5-2 0,3 4 2 16,3 5-2-16,4 2 3 0,2 2-1 16,0-1 0-16,6-3-1 0,3-2 3 0,2-6 1 15,3-3 2-15,0-7 4 0,2-6 1 16,-3-4 1-16,0-6 3 0,6-3 3 15,-2-6-2-15,9-8 0 0,-3-5-2 16,2-6-1-16,-3-3-2 0,1-1 2 16,-2-2-1-16,0 4-2 0,-3 1 0 15,-4 6 2-15,-5 5 4 0,-4 7 4 16,-2 6-4-16,-3 2-3 0,0-2-8 16,0 2-5-16,1 2 0 0,2 14 3 15,3 10-4-15,4 11-5 0,0 5-32 0,2 7-49 16,4 6-125-16</inkml:trace>
  <inkml:trace contextRef="#ctx0" brushRef="#br0" timeOffset="125680.66">27873 1858 396 0,'0'0'26'15,"0"0"-11"-15,0 0-9 0,0 0-4 16,0 0-7-16,0 0 1 0,0 0-1 16,0 0 4-16,0 0 14 0,-65 31 1 0,65 4-2 15,1 3 0-15,5 1-15 0,1 1 1 16,2 3-1-16,-1-1 2 0,3-1 0 15,1-3 0-15,3-6-2 0,1-5 3 16,1-7 0-16,3-9 2 0,2-10 4 16,2-3-3-16,1-20 2 0,3-10-1 15,1-9-2-15,-2-7-2 0,1-5 1 16,-2-2-2-16,-4-3-16 0,-1-1-2 16,-2-2-4-16,-3-1-3 0,-2 3 18 15,-2 1 0-15,-6 5 7 0,-2 9 8 0,-2 6 1 16,-2 14 5-16,0 10 2 0,0 8-2 15,0 6-4-15,0-1-8 0,0 1-6 16,0 0-2-16,-2 1 2 16,-2 19 0-16,-2 13 3 0,0 13 2 0,0 8-2 15,2 4 0-15,-2 1 16 0,2 1-1 16,1-5 0-16,0-3-2 0,2-5-14 16,-1-7 2-16,2-5 1 0,0-11 0 15,0-6-1-15,2-6 2 0,-1-7 0 16,1 0 7-16,2-5 0 0,7-10 1 0,5-9-2 15,7-9-5-15,3-4 3 0,2-4-4 16,-2 1 1-16,0 0-14 0,2 3-4 16,-4 3 1-16,-1 5 0 0,-4 6 11 15,-3 6 1-15,-9 4-1 0,-2 6 0 16,-5 2 0-16,4 0-1 0,7 2 1 0,2 7 0 16,5 8 3-16,-5 3 16 0,3 2-3 15,-2 5 0-15,3 0 1 16,-1 0-14-16,3-1-1 0,-1-2 1 15,-1-1 0-15,-1-4-2 0,1-2 1 0,0-5-1 16,-5-4 2-16,3-3 1 0,2-5 1 16,0 0 1-16,4-7 0 0,0-6 0 15,1-4-1-15,-3-4 1 0,1-2-1 16,-3-2 2-16,-1 0-4 0,-3-1-3 16,0-1-18-16,-6 0-6 0,-2 1-6 0,-4 0-2 15,-1 2 16-15,-3 3 3 0,-5 2 8 16,-8 4 4-16,0 4 4 0,-6 4 2 15,-1 5 6-15,-3 2 0 0,-5 0 0 16,1 11 2-16,-2 3-2 0,2 2-2 16,1 4-3-16,3 0-2 0,3 3-1 0,6-1 13 15,7 1-1-15,4 0-1 16,6-2 3-16,4 0-12 0,10 1 1 16,4-4 2-16,5-3-1 0,3-1 1 15,1-7-2-15,5-4 0 0,1-3 1 0,4-5-3 16,2-8 0-16,0-4-3 0,1-5-5 15,-4-1-4-15,-2-3-16 0,-8 0 3 16,-5 1 5-16,-9 5 6 0,-6 3 21 16,-3 5 2-16,-3 2 3 0,0 0-3 15,-6 4-2-15,-1 0-3 0,-5 5-3 16,2-1-2-16,1 2-2 0,-1 0-1 0,7 2-2 16,1 5 1-16,2 4 3 15,1 1 1-15,9 4 1 0,3-4 16 16,4 1-14-16,1-4 13 0,5-3-12 0,0-3-3 15,0-3 0-15,2 0-14 0,1-6 10 16,-2-4-14-16,1 2 14 0,-8 1-2 16,1 3 3-16,-7 1-2 0,-6 2 1 15,4 1-3-15,-4 1 1 0,2 11 15 16,2 9 3-16,-1 7 3 0,1 8-1 0,0 11-12 16,4 12-2-16,0 14 2 0,3 14 0 15,0 8-2-15,1 4 2 0,-4-2 8 16,-1-2 0-16,-5-8 0 0,-6-5 0 15,-1-10-6-15,-8-12 6 0,-4-13 8 16,-3-12 10-16,-3-12 5 0,-1-14 6 16,0-9-10-16,-1-14-7 0,0-17-7 15,2-15-9-15,3-10-2 0,6-10-5 16,6-4-2-16,3-8-14 0,12-3-10 16,8-2-12-16,4-2-20 0,4-2 4 15,-1 4-4-15,3 4-2 0,2 6 19 16,0 6 1-16,0 6 16 0,-2 6 19 15,-2 5 1-15,-3 4 16 0,-4 6 2 0,-4 9 6 16,-3 2 4-16,-6 11 5 0,-3 7 6 16,-1 7 2-16,-4 4 0 0,0-2-6 0,0 2-7 15,1-2-11-15,-1 1-6 16,0-1-4-16,2 1-2 0,-2-1 0 16,0 2-1-16,1-2 0 0,-1 2-3 15,0-1 0-15,0 1-1 0,2 0 3 0,-2 0 0 16,1 0 2-16,-1 0-2 0,2 0 3 15,2 0-1-15,-1 3-1 0,6 3 2 16,-1 0-2-16,2-4 2 0,9-1 1 16,-1-1-1-16,5-5 0 0,-3-8 0 15,-3-2 0-15,-1-2 1 0,-6-2 0 16,-4-3-2-16,-3-1 0 0,-3 2-1 16,0-1-2-16,-10 3 2 0,-3 2 1 15,-5 4 0-15,-3 4 0 0,-1 1 3 16,-3 5 1-16,-1 3 2 0,2 0-1 0,1 5 0 15,1 7-3-15,3 6-1 0,5 5-2 16,2 6-1-16,6 6 2 0,6 4-3 16,3 2-1-16,12 3 2 0,5-1-4 15,8-2 1-15,6-3-9 0,4-4 1 16,7 0-20-16,-2-8-31 0,8-5-39 0,-1-7-80 16</inkml:trace>
  <inkml:trace contextRef="#ctx0" brushRef="#br0" timeOffset="125888.05">30626 1343 413 0,'0'0'23'0,"0"0"-17"0,0 0-3 16,0 0-6-16,0 0-1 0,0 0-2 0,0 0 3 15,0 0 1-15,0 0-2 0,-6 100 2 16,9-59 0-16,-3 3-1 15,0 0 1-15,0-1 0 0,0-4-4 0,-1-4-4 16,-1-4-10-16,1-10-20 0,1-9-19 16,0-2-28-16,0-3-8 0</inkml:trace>
  <inkml:trace contextRef="#ctx0" brushRef="#br0" timeOffset="126018.47">30591 1070 351 0,'0'0'31'15,"0"0"-9"-15,0 0-12 0,0 0-14 16,0 0-10-16,0 0-3 0,0 0-13 16,0 0-18-16,0 0-40 0,0 0-14 15</inkml:trace>
  <inkml:trace contextRef="#ctx0" brushRef="#br0" timeOffset="126327.18">30821 1326 275 0,'0'0'39'0,"0"0"-3"16,0 0-5-16,0 0-9 0,0 0-10 16,0 0-12-16,0 0-3 0,0 0-3 15,0 0 0-15,26-13 3 0,-17 40 2 16,1 3-3-16,3 4 2 0,-3 1 0 0,2 0 1 16,-1-3 1-16,-2-4 1 0,-2-3 1 15,-1-10 0-15,-2-6 2 0,-2-4 3 16,-2-5 2-16,0 0 3 15,5 0 3-15,9-10-3 0,4-9-3 0,8-10-3 16,-2-6-5-16,-1-3 1 0,-2-2 0 16,-3 1 0-16,-4-1 1 0,-4 5-2 15,-4 5 0-15,0 10 0 0,-5 8-4 16,1 8-2-16,2 4-1 0,5 0-3 16,8 14-5-16,5 8-7 0,4 16-40 0,3 11-42 15,0 10-125-15</inkml:trace>
  <inkml:trace contextRef="#ctx0" brushRef="#br0" timeOffset="127178.42">29713 2875 431 0,'0'0'14'0,"0"0"-11"0,0 0-4 15,0 0-1-15,0 0-2 0,0 0 1 16,0 0-2-16,0 0 1 0,0 0 0 0,0 0 2 16,87 70 1-16,-74-25 1 0,-1 7 1 15,-2 1 5-15,-1 0-4 0,-3-3 4 16,-1-4-3-16,1-9-4 0,-3-11 1 15,-2-10 0-15,1-9 6 0,-2-7 11 16,0 0 9-16,0 0 1 0,4 0-4 16,5-10-10-16,4-9-11 0,3-8 4 15,2-5-4-15,0-1-4 0,2-4 4 16,2 2-9-16,-2 0 6 0,3 2 1 16,0 1-2-16,2 2 2 0,0 3-3 0,1 2 1 15,1 4 0-15,-1 1-1 0,-1 4 1 16,-1 2 0-16,-3 1 1 15,-1 5 1-15,-6 0 0 0,1 2 0 0,-7 3 1 16,0-3-1-16,0 1 1 0,-2-2 0 16,0 0 0-16,-2 0 0 0,-1-1 0 0,-1 4 1 15,-2-7-1-15,0 5 1 16,0-5 3-16,0 1-2 0,-3 5-1 16,-3-1 0-16,3 3-2 0,-2 0-2 15,3 0 0-15,-7 3-1 0,-3 2-1 0,-2 10 2 16,-5 6 0-16,6 6 0 0,2 7 1 15,2 4-1-15,4 1 1 0,3 2-2 16,0 0 1-16,2-4-1 0,0-3 1 16,7-5-1-16,-2-8 0 0,2-4-1 15,-1-6 3-15,-2-5 1 0,-1 1 5 16,1-4 1-16,4-3-2 0,2-8 2 16,3-9-4-16,-6-5 1 0,-1-5-2 15,-5-5 1-15,-1-4-1 0,0-1 0 16,-6 0-2-16,-2 2-2 0,-5 3-4 0,-2 4-2 15,-2 4 0-15,-2 5 2 0,-1 5 1 16,-3 5 0-16,1 8-1 0,-1 4 1 16,1 0-1-16,5 10-1 0,1 5-4 15,4 5-5-15,5 3-10 0,7 1-14 16,0 0-13-16,13-1-12 0,9-1-15 0,4-7-12 16</inkml:trace>
  <inkml:trace contextRef="#ctx0" brushRef="#br0" timeOffset="127655.35">30626 2339 265 0,'0'0'48'0,"0"0"-2"16,0 0-9-16,0 0-10 0,0 0-13 16,0 0-10-16,0 0-7 0,0 0-4 0,0 0 5 15,0 0 2-15,-9 17 0 0,9 26 2 16,0 9 9-16,0 2 0 0,0 3-2 15,3 1 1-15,6 1-12 0,1 0 3 16,2 0-1-16,3-1-1 0,2-5 0 16,3-6-1-16,1-6 0 0,1-10-1 0,6-10 0 15,-1-11 1-15,3-8-3 16,2-5-2-16,0-17-11 0,0-9-11 16,-2-10-5-16,-2-7-3 0,-2-6 8 15,-5 0 9-15,-2-6 7 0,-2-1-6 0,-2-4 6 16,2-2 1-16,-2-3 3 0,-1-2 11 15,-1 2 6-15,-1 2 12 16,-7 7 17-16,0 11 14 0,-5 11 1 0,0 13-2 16,0 10-14-16,0 5-12 0,0 4-10 15,-2 1-7-15,1 1-6 0,1 3-4 16,-3 0-3-16,0 11 4 0,-2 11-1 16,0 15 1-16,1 10 1 0,4 7-1 15,0 4 0-15,0 5 4 0,3-1 8 16,3 0-4-16,1 0 2 0,-2-1-3 0,1-5-9 15,-1-1 2-15,-1-4-5 0,-1-1-4 16,1-4-14-16,-4-5-16 0,0-6-12 16,0-12-14-16,0-5-7 0,-1-8 0 15,-2-5-4-15,2-1-10 0</inkml:trace>
  <inkml:trace contextRef="#ctx0" brushRef="#br0" timeOffset="128355.86">30898 2699 442 0,'0'0'45'0,"0"0"-19"0,0 0-11 16,0 0-12-16,0 0-4 0,0 0-1 15,0 0-2-15,0 0 2 0,0 0 0 16,114-34-1-16,-66 34 1 0,0-1-1 16,1 1 0-16,-3-2 1 0,0-3 1 0,-2 1 0 15,-7-4 0-15,1 0-1 0,-7-5-7 16,-3-2 8-16,-2-2-5 0,-4 1-4 15,-5-3 10-15,-5 7-10 0,-3-1 10 16,-5 4 0-16,-4-4 0 0,0 3 0 16,0-1 0-16,-4-1 1 0,-2 4 0 0,-5-2 0 15,3 5 1-15,4 4-2 16,-8 1 0-16,0 0-1 0,-4 3 0 16,2 3-1-16,3 3 1 0,5 3-3 15,1-3 2-15,4 8 10 0,1 2-9 0,6 3 10 16,7 2-3-16,4-1-7 0,3-7 8 15,4-2-8-15,2-4-2 0,4-6 1 16,2-3-2-16,3-1-3 0,3-5-12 16,-2-8-4-16,2-4-25 0,-5-1-10 15,-4 0-10-15,-4-3 5 0,-9 1 21 16,-3 5 27-16,-7 5 31 0,-5-3 12 16,-1 4 6-16,-1-1-6 0,-7-4-2 15,0 8-2-15,-2 1-3 0,1 2-9 16,3 2-5-16,-4 1-8 0,7 0-6 0,-1 7 4 15,-1 11 0-15,5 4 10 0,0 5-7 16,5 2 6-16,4-2 0 0,2 1-8 16,-2-4 6-16,1-1-8 0,-3-7 0 15,0-4-2-15,-2-2-1 0,-2-8 2 16,-1 3 0-16,-2-5 5 0,5 0 2 0,6-2 1 16,2-8-1-16,6-7-2 0,-3-4-8 15,0-3 14-15,-2-1-11 0,-1 4 11 16,-5 6 12-16,-3 4 3 15,-3 8 10-15,-2 3-7 0,0-1-11 0,0 1-14 16,0 1-4-16,0 16 11 0,-2 10 4 16,-2 16-3-16,0 9 5 0,1 8-6 15,3 10-1-15,0 6 5 0,0 6-5 16,1 4 2-16,-1 4 0 0,0 0-8 16,-4-4 3-16,-5-7-9 0,2-12 6 0,3-13 1 15,-1-19-3-15,4-17-5 0,1-8-6 16,0-10-7-16,0 0-19 0,0-2-43 15,9-15-69-15</inkml:trace>
  <inkml:trace contextRef="#ctx0" brushRef="#br0" timeOffset="128687.92">32246 2769 416 0,'0'0'17'15,"0"0"-1"-15,0 0 4 0,0 0 4 16,0 0 1-16,0 0-5 0,0 0-7 16,0 0-7-16,0 0-4 0,0 0 0 15,34-81-2-15,-18 61 1 0,-1-1-4 0,0-2 6 16,0-4-7-16,-1-2-3 16,0-1 8-16,-3-1-11 0,1 1 10 15,-2 3 0-15,-3 1 0 0,-1 8 1 16,-6 3-1-16,0 4-2 0,-4 5-1 0,-8 0 0 15,-7 6-3-15,-6 4 5 0,-1 13-2 16,-3 10 1-16,4 8 2 0,0 5 6 16,3 4 0-16,6-1 1 0,8-1-2 15,8-6-7-15,4-4 2 0,19-5-1 16,13-4 1-16,11-5 0 0,15-5-6 0,6-8-29 16,5-2-77-16,1-3-138 15</inkml:trace>
  <inkml:trace contextRef="#ctx0" brushRef="#br0" timeOffset="129147.11">29109 3738 502 0,'0'0'28'0,"0"0"-12"16,0 0-11-16,0 0-9 0,0 0-2 16,0 0-3-16,0 0 3 15,0 0 4-15,0 0 4 0,19 96-2 16,-13-35 3-16,-5 10-2 0,-1 8-5 0,0 6 0 15,-1 2-7-15,-2-2-9 0,0-3-8 16,0-5-15-16,1-7-12 0,1-5-11 16,-1-6-8-16,-2-7-1 0,-1-8 1 15,-1-9 4-15</inkml:trace>
  <inkml:trace contextRef="#ctx0" brushRef="#br0" timeOffset="129626.6">28947 4649 242 0,'0'0'66'0,"0"0"-6"0,0 0-5 0,0 0-6 16,0 0-6-16,-84-74-13 0,80 71-13 16,1-1-11-16,3 4-5 0,0-5-2 15,9-6-5-15,12-6 5 0,8-4-3 16,7 1 4-16,5-3 0 0,4 1 0 16,-2-4-2-16,2-3 0 0,-3-3-4 0,-1-4-2 15,-1-2-3-15,-3-5-10 0,-3 1-5 16,-5-2 1-16,-8 3 5 0,-6 3 7 15,-8 4 13-15,-1 13 8 16,-6 2 6-16,0 6 3 0,-3 4 3 0,0 0-4 16,0 5-5-16,2 0-9 0,-4 4-6 0,0 4 1 15,-4 11-1-15,-3 8 2 16,7 10 1-16,-1 8 2 0,4 7-2 16,1 7 1-16,1 1 0 0,0-1 1 15,0-2-1-15,0-6 0 0,4-5 6 0,-1-7-5 16,2-6 4-16,-1-11-4 0,2-2 0 15,-1-8 4-15,3-7 4 0,5-1 1 16,2-3-5-16,8-12 4 16,-2-5-8-16,1-4 5 0,-2-2 2 0,-3 2 1 15,-1-1-1-15,-4 2 0 0,-2 5-1 16,-2 5-3-16,-2 0-1 0,-1 6-1 16,-4 2-4-16,5-1 0 0,-2 5-3 15,8 1 0-15,4 0-1 0,2 3 1 16,8 10-1-16,-4 7-4 0,3 3-4 0,-2 3-11 15,-2 1-20-15,0 1-19 0,-4-3-23 16,-1 0-24-16,-4-7-34 0</inkml:trace>
  <inkml:trace contextRef="#ctx0" brushRef="#br0" timeOffset="130025.14">29916 4250 262 0,'0'0'18'0,"0"0"-9"16,0 0-9-16,0 0-3 0,0 0 2 16,0 0-2-16,0 0 6 0,0 0-4 15,0 0 2-15,0 0 2 0,88 29-3 16,-63-17 4-16,-1-1-3 0,-1-4 0 16,-1-1 3-16,-5-1 0 0,1-4 3 0,1-1 1 15,-1 0 2-15,4-9 0 0,-2-3-1 16,1-4 0-16,-4-4-1 15,0-5 1-15,-4-2 0 0,-1 0 2 16,-3-3 3-16,-6 0-1 0,-2 3-2 0,-1 2-2 16,-7 0-3-16,-8 2-4 0,-4 5-2 0,-4 3-2 15,-3 3-2-15,-3 7 0 16,-1 5 0-16,-3 0 2 0,1 12 1 16,0 7 0-16,0 6 1 0,5 7 1 15,2 5 0-15,8 2 4 0,6 2 0 0,8 2 5 16,4-4 4-16,15-1 1 0,7-3 0 15,10-3 0-15,9-7-6 16,12-5 0-16,9-6-7 0,8-5 0 0,4-5-4 16,-1-2-13-16,-6 0-51 0,-6-2-99 15,-13 0-77-15</inkml:trace>
  <inkml:trace contextRef="#ctx0" brushRef="#br0" timeOffset="130745.53">28000 5688 300 0,'0'0'19'16,"0"0"-7"-16,0 0-7 0,0 0 1 15,0 0 5-15,0 0 6 0,0 0 3 0,-58-82 2 16,54 78-5-16,-6 3-7 0,-2 1-7 15,-1 1-4-15,-4 10-1 0,2 5 1 16,2 6 0-16,0 2 1 0,2 5-1 16,-1 0 2-16,2 0-1 0,4 0 1 15,0 1 3-15,5-1-3 0,1-2 3 0,0-1-3 16,3-3-3-16,1-10 2 16,3 0 2-16,-1-6 1 0,4-2 2 15,-1-1-1-15,3-4 2 0,6-1-1 16,2-10 1-16,2-6-3 0,-2-4 0 0,-3-3 0 15,-5-3-2-15,-3-1 2 0,-3 1 0 16,-3 7 7-16,-2 0 4 0,2 8 9 16,-3 6 1-16,0-6 3 0,0 8-6 15,0-3-5-15,0 3-5 0,0 4-8 16,0-2-6-16,0 2-3 0,0 0-2 0,0 0 2 16,1 0 3-16,7 16 2 0,3 5 0 15,5 9 2-15,0 3 1 16,3 1-7-16,-1 2-5 0,0-1-14 15,1-1-21-15,-3-1-28 0,-2-6-30 0,-2-4-33 16,-3-8-81-16</inkml:trace>
  <inkml:trace contextRef="#ctx0" brushRef="#br0" timeOffset="131255.46">28170 5706 359 0,'0'0'9'0,"0"0"-5"15,0 0-5-15,0 0 0 16,0 0-1-16,0 0 2 0,0 0 0 0,87-38-1 16,-65 53 2-16,0 5 1 0,-2 4-1 15,-3 3 2-15,-4 4 3 0,-4 1-2 16,-5-1 4-16,-4-2-2 0,0-4-1 16,-1-7-2-16,-1-8-3 0,1-5 1 15,1-5 5-15,0 0 4 0,0 0 3 0,0 0-1 16,0-1-4-16,7-15-8 0,5-5-3 15,5-9 2-15,2-2-2 0,-2 1 2 16,3 1 0-16,-2 2-1 0,2 3-2 16,-1 2 1-16,0 0-2 0,2 4 1 15,1-1 0-15,0 2 0 0,1 1 3 16,2 2 0-16,-1 0-1 0,-3 1 2 16,-1 3 2-16,-2 1-2 0,-6 3 0 15,0 2 1-15,-2 0-4 0,-2 2 3 16,3 0 0-16,-6 1 0 0,-1 2 2 0,-4 0 1 15,0-1 0-15,0 1 4 0,2 0 0 16,-1-1 1-16,1 1 1 0,-1 0-2 16,-1 0-2-16,0 0-2 0,0 0-3 15,-10 7 0-15,-9 9 0 0,-7 7 1 16,-1 3 3-16,0 3-1 0,-1 3 0 0,3 0 1 16,2 1-1-16,6 1-1 0,7-1 2 15,5 2-2-15,5-2 2 0,8-1-2 16,10-2-1-16,13-2 1 15,6-7-2-15,6-3-3 0,4-4-16 0,0-7-24 16,-3-3-32-16,-3-3-32 0,-8-1-41 16</inkml:trace>
  <inkml:trace contextRef="#ctx0" brushRef="#br0" timeOffset="132297.59">29469 5616 246 0,'0'0'22'16,"0"0"-3"-16,0 0 0 0,0 0-3 15,0 0-4-15,0 0-10 0,0 0-4 16,0 0-4-16,0 0 2 0,0 0 4 16,-29 0 3-16,20 27 0 0,-2 4 1 15,2-1-3-15,2 2 0 0,0-2-1 0,1-1 0 16,3 0 4-16,3-3-3 16,0-1 1-16,0-3-1 0,5-7-3 15,3-3 1-15,-1-4-2 0,4-5 3 16,6-2-1-16,2-1 0 0,7-9-2 0,1-8-7 15,1-5-3-15,1-6-2 0,-1 0 2 16,-2-3 6-16,0 0 5 0,-5 0 4 16,-2-1 4-16,-6 3 4 0,-2 2 7 15,-5 7 6-15,-3 3 6 0,-2 7 3 16,-1 4-4-16,2 1-8 0,-2 5-10 0,0-1-9 16,0 1-5-16,0-1-3 0,1 1 1 15,-1 0 2-15,0 0 3 0,0 11-1 16,0 6 2-16,0 7 0 0,0 2 0 15,2 3 0-15,1 0 0 0,0 1 2 16,1-1 0-16,3 0-2 0,-1-3 3 16,3-4-3-16,-1-3 2 0,1-7 0 15,1-3 1-15,-3-5 2 0,6-4 0 16,3 0-1-16,3-8 0 0,4-9-1 16,-1-2-3-16,1-3 1 0,0-4-1 0,-4 0 2 15,1-1-2-15,-3 0 1 0,-2-1-1 16,-2 4 0-16,-6 5 2 15,-1 4-1-15,-2 7 0 0,-2 3 0 16,-1 2-1-16,-1 3-3 0,0-2-3 0,0 2 1 16,2 0-1-16,1 0 3 0,1 3 1 15,4 8 1-15,1 3-1 0,0 1 1 16,1 0 1-16,-3 2 1 0,2-2 1 16,-3-3-1-16,2 0 0 0,-2-4 1 15,0-1 0-15,0 1 2 0,-3-5 1 0,4 3 4 16,-3-5 2-16,5-1 4 0,5 0 0 15,5-4-5-15,6-10-2 0,1-3-5 16,-2-4 1-16,2-3-3 0,-1 1 1 16,-4-1-1-16,-3 1 0 0,-4 2-1 15,-3 6-1-15,-7 5 1 0,-1 7-1 16,-3 3-1-16,0-1-2 0,0 1-2 16,1-1-1-16,2 1 0 0,-2 0 0 15,4 0 2-15,2 7 2 0,2 7 1 16,2 6 2-16,-1 1 0 0,-1-1 0 0,3 1 0 15,-2-3 0-15,0-3 0 0,-2-4 0 16,3-4 5-16,-5 0-2 0,4-6 1 16,6-1 1-16,2-1-4 0,6-10 4 15,0-6-3-15,1-2 3 0,-1-6-1 16,-3 0-3-16,-3-5 2 0,-3 3 0 0,-2 2-2 16,-6 6 2-16,-4 8 0 0,1 2 1 15,-2 5-1-15,-1-1-5 16,1 3-2-16,-2 2-1 0,0-2-2 0,4 2 3 15,3 6-2-15,3 8 2 0,5 5-1 16,-2 4-6-16,0 1-7 0,1 1-11 16,-2-2-13-16,1-4-8 0,-2-2-7 15,-3-6 2-15,3-3 2 0,-5-3 2 16,3-3-2-16,5-2 4 0,-2-4 4 16</inkml:trace>
  <inkml:trace contextRef="#ctx0" brushRef="#br0" timeOffset="133117.19">30996 5500 63 0,'0'0'18'16,"0"0"2"-16,0 0 1 0,0 0-5 15,0 0-2-15,0 0-1 0,0 0-4 16,0 0-1-16,0 0 0 0,0 0 2 16,65 4-2-16,-49-4-1 0,6 0-2 15,-3-8-3-15,-1-3 1 0,0-2-2 0,-5-1 0 16,-3-2-1-16,-2-4-1 0,-3 0 1 15,-2 5 0-15,-3-4-1 0,0 1 1 16,0 4-4-16,-5-2 2 0,1 7 3 16,0 4 0-16,-2-2 4 0,2 6 1 15,-5 1-1-15,-5 0-2 0,1 4 2 0,-5 11-3 16,7 3 0-16,0 5 1 16,3 3-1-16,2 3 1 0,5 0-3 15,1 1 2-15,0 0-2 0,3-1 0 16,4-1 0-16,4-5-5 0,0-3 4 0,-3-6-1 15,4-3 2-15,-4-7 1 0,7-4-4 16,7 0-4-16,4-6-6 0,8-8-10 16,-2-5-2-16,0-4 1 0,-3-3 6 15,-2-1 12-15,-4 1 8 0,-3 2 10 16,-8 7 10-16,-3 3 14 0,-5 7 0 0,-2 2-2 16,2 2-11-16,-4 3-16 0,0-2-9 15,0 2-2-15,1 0-2 0,-1 0 4 16,3 0 2-16,3 11 1 15,0 6 0-15,1 4-1 0,2 2 1 0,-2-2-1 16,-3 0 0-16,2 1 0 0,0-2 1 16,0-5 2-16,-1-2 0 0,3-1 3 15,-2-4 1-15,4-1 1 0,0-2 0 16,1-5 2-16,10 0-6 0,-2-9 0 16,8-6-3-16,-4-4-1 0,0-1 0 15,-5-2-1-15,-3 1 1 0,-1 3 0 0,-6 4-2 16,-4 5 4-16,1 1-2 15,-4 4-3-15,1-1 0 0,-1 2-6 16,-1 3-1-16,0-1 2 0,3 1 1 0,1 4 5 16,2 7 1-16,6 4-1 0,-2 0 1 0,3 1 1 15,-5-7-1-15,4 0 2 16,-3-5 2-16,2-4-1 0,5 0 0 16,2-12-1-16,5-8-1 0,-1-7-2 15,1-5 6-15,0-8-8 0,0-5 9 0,-4-5-2 16,-1-6 3-16,-1-5 3 0,-3-4 0 15,-3-5-1-15,-1-1-3 0,-4-2 1 16,-1 0-1-16,-4 6 7 0,-1 5 18 16,0 7 5-16,0 10 3 0,0 7 6 15,0 14-24-15,0 10-1 0,0 10-11 16,0 4-17-16,0 0 4 0,0 3-1 16,2 17 3-16,0 17 9 0,3 16-6 15,-2 8 1-15,0 11-2 0,1 3 1 16,-3 4-1-16,1 0-1 0,-1-3-8 0,1-5-14 15,-2-4-21-15,0-6-26 0,0-10-27 16,-2-5-30-16</inkml:trace>
  <inkml:trace contextRef="#ctx0" brushRef="#br0" timeOffset="133262.07">31874 5068 663 0,'0'0'0'0,"0"0"-10"16,0 0-9-16,94-35-40 0,-50 37-76 16,3 11-132-16</inkml:trace>
  <inkml:trace contextRef="#ctx0" brushRef="#br0" timeOffset="135181.16">29375 6856 427 0,'0'0'5'0,"0"0"-4"15,0 0-2-15,0 0 0 0,0 0-1 16,97-57 0-16,-67 57 0 0,2 7 2 0,1 8-1 15,1 5 0-15,-1 4 0 0,-3 5 1 16,-2 2 0-16,-2 0 0 0,-6 0 0 16,-5-1 0-16,-4-4-1 0,-4-8 2 15,-4-7 4-15,-3-1 1 0,0-5 3 16,0 0 1-16,0-1 0 0,0-4-2 0,-1 0-2 16,1-1-5-16,0-13-6 0,1-10 1 15,8-11-1-15,3-6 2 16,3-2 0-16,0-1-3 0,-1 2 0 15,1 2-2-15,-2 5 1 0,-3 7 1 0,0 4 4 16,-1 9 1-16,-2 3 0 0,-1 6 0 16,-3 3-2-16,0 0 2 0,-3 3 0 15,0-1 0-15,7 1-1 0,3 0-1 16,5 1 1-16,5 8 1 0,-2 2 1 16,0 3 0-16,0 0 1 0,2-1-1 0,1 1 1 15,1-1-1-15,-3-1 1 16,2-1-1-16,-7-5 0 0,1 0 2 0,-5-3 0 15,2-3 0-15,4 0 1 16,0 0 1-16,3-5-3 0,-1-3 0 0,2-6-2 16,-4-1 1-16,2-3 0 0,-7 1-2 15,-2 3-2-15,-3-1-1 0,-5 4-6 16,-1 1-1-16,-4-4-1 0,-8 5 1 16,1 0 4-16,-7 6 3 0,-2 3 3 15,-3 3 3-15,-6 6 1 0,5 4 2 0,2 2-1 16,6 2 2-16,0 3-4 0,6 2 2 15,3 1 1-15,1 4-1 16,4 0 3-16,2 1-3 0,2 2 1 0,8-1-1 16,3-1 1-16,4-2-4 0,1-3 0 15,3-5-2-15,2-4 0 0,3-7 0 0,2-4-6 16,1-3-14-16,1-6-15 16,-2-7-22-16,1-7-11 0,-3-5 0 15,-3-5 11-15,-2-3 20 0,-4-5 19 16,-3-2 16-16,-4 1 11 0,-3 1 10 0,-1 2 10 15,0 4 11-15,-3 7 9 0,-2 6 5 16,-1 6-9-16,0 8-12 0,2-2-13 16,-2 7-16-16,0-1-2 0,0 1-1 15,5 0 0-15,6 1 1 0,4 11 2 16,4 5 2-16,0 6-1 0,0 4 3 0,-2 2-3 16,-1 0-1-16,-3 0 4 0,0-4-4 15,-4-2 4-15,-3-6-4 0,-2-8-1 16,-2-4 1-16,-2-5 0 0,0 0 3 15,0 0 4-15,1 0 1 0,6 0 1 16,3-5-4-16,3-9-5 0,7-5-1 16,-1-5-1-16,-1-2 0 0,0-2 0 15,0 4 0-15,-2 1 0 0,-2 3 0 16,-1 4 1-16,-3 5-2 0,-1 3 1 16,-2 4-2-16,-4 1 1 0,1 2-4 0,1 1 0 15,4 0 2-15,-2 0-1 0,6 7 2 16,-3 4 1-16,-3 4 1 0,4 6 1 15,-3 0-1-15,-2-1 0 16,0 0 0-16,-2-5 0 0,0-1 0 0,-3-5 0 16,1-5 0-16,1 6 1 0,-2-6 2 0,1-1 1 15,1 2 4-15,-3-5 3 16,6 0-2-16,6-5-1 0,6-7-4 16,6-5-2-16,-1-4 0 0,0-1-4 15,-2-2 0-15,1 0-1 0,-4 3 2 0,-2 3-1 16,-5 4 0-16,-3 8 0 0,-5 3 0 15,-3 3-2-15,0 0-1 16,0 0 0-16,6 0-1 0,3 1 3 0,5 7-1 16,0 4 2-16,4 3 6 0,-2 2-6 15,4 1 6-15,1 1-1 0,-2-1-4 16,2 0 5-16,-4 0-7 0,0-1 3 16,0-2-1-16,-3-1 1 0,-3-5 1 15,2-1 2-15,-4-3-1 0,3-3 1 16,6-1 2-16,2-1-2 0,6-4 0 0,-1-7-2 15,3-2-1-15,1-2-1 0,0-4 1 16,1-1-1-16,-3-1-1 0,1 0 2 16,-5-4 0-16,-4 3 0 0,-2-3 2 15,-5 2-5-15,-2 4 6 0,-8-1-5 16,-2 0 0-16,0 2 3 0,-8-1-3 0,-1 5 3 16,-2 5 1-16,1 6 0 0,-2 1-2 15,-7 2-2-15,3 5 6 16,-5 5-6-16,2 7 4 0,1 0 0 15,3 3-4-15,3 1 4 0,3 0-3 0,2 2 0 16,3 0 0-16,1-1 1 0,3 1 0 16,0-6 0-16,0 0 0 0,3-2 0 15,1-6 2-15,0 6 0 0,1-7 3 16,1-1 3-16,-1-1 2 0,-2-2 3 16,9-3 0-16,-1-1 1 0,7 0-3 15,4-5-3-15,-2-5-2 0,-2-2-2 0,0-2-2 16,-1-3-1-16,-2 0 1 15,0-1 0-15,-3 2 0 0,-3 3 2 0,-1 1-1 16,-3 5 1-16,-4 3-1 0,2-1 0 16,-3 5-2-16,0-2-3 0,0 2-3 0,2-2-2 15,-2 1 0-15,1 1 2 16,1 0 0-16,2 0 3 0,2 5 1 16,4 7 0-16,-2 4 1 0,3 1 1 15,0 0-1-15,1-1 0 0,3 1 7 0,2-2-7 16,3 0 7-16,-1-2-5 0,1-4 1 15,-7-3-1-15,3-2 1 0,-8-2 6 16,5-2-7-16,5-2 6 0,-2-6-9 16,4-6 1-16,-3-3-3 0,-2-1 1 15,-2-2 0-15,-3-1-1 0,1-3-2 16,-5-1 0-16,0-2 2 0,-3 0-6 16,-3-2-2-16,0 0 3 0,0 6-1 15,0 4 8-15,0 5 2 0,0 8 2 16,0 0 0-16,0 6-3 0,0-2-4 0,0 2-1 15,0-1 0-15,0 1 2 0,0 0 1 16,0 0-1-16,3 12 6 0,1 6-6 16,3 6 6-16,-2 2-3 0,-1 0-1 15,-1 0 2-15,-2-2-4 0,-1 2 0 16,2-3-8-16,-2 1-17 0,0-7-23 0,0-1-33 16,-5-2-61-16</inkml:trace>
  <inkml:trace contextRef="#ctx0" brushRef="#br0" timeOffset="135346.23">32163 6278 415 0,'0'0'-19'0,"0"0"-10"15,0 0-2-15,0 0-4 0,0 0 2 0,0 0-10 16,0 0-14-16,49 103-11 15,-35-68-27-15</inkml:trace>
  <inkml:trace contextRef="#ctx0" brushRef="#br0" timeOffset="135928.12">32341 6524 266 0,'0'0'33'0,"0"0"3"0,0 0-4 0,0 0-7 16,0 0-13-16,0 0-11 0,0 0-6 15,0 0 1-15,0 0 6 0,20 3 0 16,-14 21 3-16,0 3-3 16,0 2-2-16,2 0 1 0,1-2-2 0,-2-2 1 15,2-6 0-15,-2-4 1 0,0-3 2 16,-1-5 0-16,-3-4 3 0,4 2 3 16,-1-4-1-16,4-1 0 0,3-1-2 15,3-10-2-15,0-6-4 0,1-1 1 16,-2-2 1-16,-2-1 5 0,-1-3-6 0,0-1 5 15,-1 1-7-15,-3 0 2 0,-2 5-4 16,0 3 4-16,-2 4-3 0,-3 5 1 16,1 3-1-16,-2 4-6 0,0-1-1 15,0 1-2-15,0 0 10 0,1 0-4 16,-1 10 13-16,2 7-8 0,2 4 2 0,1-1-1 16,2-1-1-16,3 0 3 0,-3-7-1 15,2-1 2-15,-2-6 7 16,2-2-1-16,5-3 2 0,4 0-1 15,7-7-2-15,3-8-3 0,1-6-7 0,1-4 2 16,-1-2-5-16,0-2 3 0,-1 0-1 16,-4 0 0-16,-2 1-4 0,-5 1 1 15,-2 0-3-15,-8 9-3 16,-4 0 0-16,-3 4-1 0,-3 5 3 0,-6-1 3 16,2 5 2-16,-6 4 0 0,-2 1 1 15,6 0 0-15,-5 6 0 0,6 6 1 16,5 3-1-16,-1 5 2 0,4 1 1 15,12 2 1-15,6 0 2 0,7-1 2 16,6 1 0-16,4 0 1 0,4-2 2 0,-4 0-5 16,-4 1 1-16,-5-3-4 0,-8 1-2 0,-7 0 2 15,-11 1 3-15,-15 3-3 16,-23 5-31-16,-21 4-65 0,-19 2-131 16</inkml:trace>
  <inkml:trace contextRef="#ctx0" brushRef="#br0" timeOffset="137398.87">30643 7943 457 0,'0'0'-10'16,"0"0"0"-16,0 0 4 15,0 0 0-15,0 0 4 0,0 0-2 0,0 0 1 16,64 94 1-16,-60-71 2 0,-1-7 0 15,0 1 1-15,-3-4-1 0,0-8-1 16,2 6 1-16,-2-5 0 0,0-1 2 16,2 1 4-16,-2-6 2 0,6 0 0 15,6-11 0-15,8-7-4 0,6-9-2 16,-1-5-1-16,2-2 2 0,-2 1-2 16,-2 1 2-16,-2 3-1 0,-2 3 1 15,-1 4-3-15,-5 4-2 0,-3 4 5 16,0 3-7-16,-3 5 2 0,-4 3-1 15,6 0-2-15,1 3 5 0,3 5-3 16,3 7 4-16,-5 4-4 0,0 3 2 0,-2 4 2 16,-1 1-2-16,-1 0 3 0,-1 0-3 15,2-1 1-15,-2-2 0 0,-1-6 0 16,-1-2 0-16,0-4 2 0,-2-6 1 16,1 2 3-16,-3-5 5 0,7 0 1 15,4-4 0-15,8-6-2 0,5-8-4 0,0-4-5 16,2-3 4-16,0-5-7 0,1 2 5 15,1-3-3-15,-3 1-7 0,-1 3 5 16,-2 4-10-16,-4 5 5 16,-6 6-1-16,-4 4 0 0,-6 6 2 0,-2 2-2 15,3 0 0-15,3 10 1 0,-2 8 7 16,2 8-1-16,-2 5 5 0,-1 4-3 16,2 2-2-16,1-2 2 0,4-2-2 15,1-4 0-15,3-3 1 0,1-6 0 16,1-5 0-16,-4-6 2 0,-5-5 1 0,4-2 2 15,2-2 2-15,6-9-3 0,5-6-1 16,-3-5 0-16,-1-3 0 0,-2-3-3 16,0-2 1-16,-3-3-5 0,-1 0 3 15,-3 1-1-15,-6 0-4 0,1 3 5 16,-5 7-5-16,-1 3 3 0,0 7 1 0,0 4-1 16,0 1-4-16,0 5-5 0,0 0-2 15,-1 0 1-15,-5 3 0 0,-1 11 7 16,0 5 5-16,5 6-3 15,2 2 2-15,0 2 1 0,6-2-2 0,1-1 3 16,3-3-2-16,-1-2 0 0,-3-6 1 16,1-3 0-16,-2-2 1 0,-1-7 2 15,-1 1 4-15,-3-4 8 0,4 0 1 16,6 0-2-16,4-9-2 0,1-5-6 16,-1-4-1-16,-3-5-1 0,-3-2 1 0,-3-4-2 15,-4-2-4-15,-1-1 1 0,-1-1-2 16,-9 2 1-16,-6 4-3 15,-2 3-4-15,-3 5-2 0,0 2-3 16,4 6-5-16,8 5-16 0,5 5-17 0,4 1-7 16,0 0 3-16,0 0 18 0,7 0 23 15,9 4 8-15,6 2 7 0,1-3 0 16,-7 0 2-16,4-3 4 0,0 0 6 16,-1 0 7-16,6-1 12 0,-2-6 0 15,-1 2 6-15,-2-3-3 0,-1 0-4 0,-6 2-6 16,-1 0-7-16,-3 3-5 0,-4 2-6 15,6-1 0-15,2 2-7 0,2 3 5 16,3 8-7-16,-3 2 3 0,-4 4 0 16,-3 3 4-16,-4 1-1 0,-1-4 2 15,-3 1-3-15,0 0 2 0,0-4 1 16,0 4-4-16,0-6 5 0,0-8-3 16,0 3 7-16,0-7 6 0,0 0-2 15,0 0 0-15,5-8-8 0,3-7-4 16,4-7-3-16,2-6-2 0,3-1 0 0,1-3 1 15,-1 2 1-15,0 0 0 0,-1 1 1 16,0 4-1-16,-1 4 1 0,-1 3-1 16,-4 6 0-16,-4 6-1 0,0 0 1 15,-3 2-2-15,1 1 1 0,-1 2 0 16,-3 1-2-16,6 0 2 0,0 0 0 0,4 0 0 16,7 0-1-16,-4 4 1 0,1 3 1 15,-2-1-1-15,2 0 2 0,-6-1-1 16,1-1 2-16,-5-1 0 0,-4-3 3 15,3 1 3-15,2 1 2 0,0-1 3 16,4-1 2-16,-1-1 2 0,7-6-4 16,-1-7-4-16,0-2-2 0,-2 0-3 15,-2-2-1-15,0 0 7 0,-1-1-7 16,-2 0 7-16,0 3-7 0,-4 1-1 16,-3-1 0-16,0 3-1 0,0-3-2 15,-5 3-9-15,-1 4 6 0,-4 0-7 16,-6 6 7-16,1 3 3 0,-6 8 0 15,3 7 1-15,1 9-1 0,2 7 1 16,4 5-4-16,5 5 1 0,6 3-6 0,3 3-6 16,11-1-24-16,4-1-34 0,2-1-55 15,-4-3-101-15</inkml:trace>
  <inkml:trace contextRef="#ctx0" brushRef="#br0" timeOffset="137817.73">32522 8122 294 0,'0'0'4'0,"0"0"-2"16,0 0 1-16,0 0 4 0,0 0 0 16,0 0 0-16,0 0-3 0,0 0-2 15,-80-6-2-15,72 23 1 0,2 3-1 16,1 2-1-16,4 3 1 0,1 0 0 0,0 1-2 16,1-2 2-16,5-1 0 0,0-3 0 15,0-6 2-15,1-4-1 0,-3-2 5 16,-1-5 3-16,5-2 5 0,0-1 1 15,7-5 0-15,2-11-2 0,-3-4-3 16,0-4 0-16,-5-3 0 0,-1-4 0 16,-4 0 7-16,-1-1-9 15,-1 2-5-15,-2 0-2 0,0 5-11 0,0 6 5 16,-3 4-5-16,0 5-10 0,0 5-18 16,1 0-21-16,-4 5-20 0,1 0-27 0,-5 0-34 15</inkml:trace>
  <inkml:trace contextRef="#ctx0" brushRef="#br0" timeOffset="137907.59">32522 8122 481 0</inkml:trace>
  <inkml:trace contextRef="#ctx0" brushRef="#br0" timeOffset="138079.17">32522 8122 481 0,'71'-77'31'0,"-71"71"-14"0,0-1-7 0,1 1-6 0,1 2-4 0,-1-2-1 15,2 1 4-15,3 5-6 0,5 0 7 0,9 5-7 16,5 5 1-16,-2 7 0 0,-1 3 0 15,-3 1 1-15,-5 3 0 0,-2 1 1 16,-4-1-2-16,-3-7 4 0,-4-6 0 16,1-6 2-16,-2-5 5 0,0 0 4 15,0 0 7-15,0 0 3 0,0-1-6 16,1-13-7-16,6-10-9 0,11-9-7 16,10-7-4-16,12-2-8 0,6 1-11 15,3 3-32-15,3 3-51 0,-5 8-91 16</inkml:trace>
  <inkml:trace contextRef="#ctx0" brushRef="#br0" timeOffset="139445.16">30318 8790 463 0,'0'0'6'0,"0"0"-4"16,0 0-5-16,0 0-3 0,0 0 1 16,0 0 1-16,0 0 4 0,-58 131 4 15,42-66-2-15,5 7 4 0,-1 6 1 0,5 4-1 16,2 3-2-16,4 0-3 0,1-5-3 15,4-5 0-15,8-10-2 0,2-10 0 16,3-11 0-16,3-12 2 0,0-13-1 16,2-6 3-16,4-13 1 0,1-2-2 15,3-16-1-15,2-9-3 0,0-10-7 16,0-6-1-16,0-7-4 0,-3-2 2 16,-2-2 7-16,-1 4 2 0,-1 3 8 15,-6 6 1-15,-4 5-1 0,-3 7 4 16,-6 9 1-16,-2 9-1 0,-3 7 1 0,-1 4-3 15,0-1-4-15,0 1-2 0,0-2-3 16,0 1 3-16,0 1 0 0,0-2 3 16,2 2-1-16,2 0 2 0,4 6-3 15,-1 6 1-15,4 5-2 0,-1 0 2 16,-1-1 0-16,1 1 0 0,0 0 0 0,-1-2-2 16,2 0 2-16,-3-6 0 0,1 0 0 15,-2-3 2-15,1-3-1 0,1 0 2 16,1-3 0-16,7 0 1 15,1-7-3-15,4-7 0 0,-2-1-1 0,-4-4 0 16,-2 0 0-16,-4-2-1 0,-2-1 1 16,-4 1-2-16,-4 0-2 0,0 1-2 15,-9 0-8-15,-2 5 2 0,-5 2 0 16,3 3 5-16,-3 6 5 0,-2 4 2 16,-2 0 5-16,-4 6-2 0,3 8 2 0,1 4 1 15,0 5-4-15,4 1 3 16,0 2-4-16,6 1 0 0,3 2 0 15,4-2 3-15,3 0-3 0,3-2 2 16,8-1 0-16,5-4 0 0,2-3 1 0,5-4 0 16,1-4 1-16,2-4-1 0,3-5 2 0,2 0-4 15,5-9 1-15,-2-5-1 16,1-2-1-16,-2-4 0 0,-4-2 0 16,-3 0 1-16,-5-3 2 0,-4 1-1 15,-2 0 0-15,-4 1 1 0,-4 0-3 0,-1 8 0 16,-3-1 1-16,-1 6-1 0,-2 4 1 15,1 2-2-15,-1 4 0 0,0-2-6 16,0 2 0-16,3 0 1 0,-3 0 0 16,2 0 5-16,3 8-2 0,-1 7 2 15,4 6-1-15,-3 2 1 0,2 0-1 16,-1-1 1-16,3 3 0 0,0-3 0 16,2-2 0-16,2-2 1 0,3-4 4 15,-1-3-1-15,-1-5 5 0,1-3 1 16,0-3-4-16,0 0 5 0,5-6-3 0,-5-5-3 15,-1-4 1-15,-2-2-3 0,-1-3-1 16,-1-1-1-16,0 0-1 0,-1 0 0 16,1-1 0-16,-1 3 0 0,-3 5 0 15,-2 5-2-15,-1 1 2 0,-1 6-3 16,-1-3-1-16,3 2-3 0,-4 3-1 0,3 0 4 16,4 1 0-16,2 10 2 0,5 4 1 15,0 2 0-15,1 1 0 0,3-1 0 16,2-1 0-16,3-2 0 0,0-1 1 15,3-6 0-15,0-2 2 0,-1-5 0 16,1 0 0-16,-4-10 0 0,1-4-1 16,-2-2 0-16,-3-5 0 0,-2-4-1 15,-3 0 0-15,-3-3-2 0,-3-1-2 16,-4-1 2-16,-3 1-3 0,0 2 2 16,-2 3 1-16,-5 4 0 0,-1 6 0 0,0 2 1 15,3 6-2-15,0 3 1 0,2 0-1 16,-1 3-3-16,-2 0 2 0,1 1-1 15,-1 6 2-15,6 4 3 16,0 9 0-16,4 2 0 0,9 7 8 0,0-2-2 16,3 0 6-16,0 1-2 0,1-3-5 15,-4 0 1-15,-1-1-3 0,-4-1-1 16,-6 1 1-16,-2 2 2 0,-13 2-2 16,-12 6-2-16,-14 6-15 0,-10 5-33 15,-15 2-69-15,-8 6-118 0</inkml:trace>
  <inkml:trace contextRef="#ctx0" brushRef="#br0" timeOffset="140817.84">30658 10416 424 0,'0'0'13'0,"0"0"-13"16,0 0-6-16,0 0 2 15,0 0-1-15,0 0 5 0,0 0 0 0,-57 100 2 16,49-63 3-16,2 0-5 0,5 1-2 16,1-1 2-16,0-4-2 0,3-1 2 15,4-3 4-15,6-3-4 0,0-5 1 16,2-5-1-16,-4-3 4 0,3-7 5 16,1-3 4-16,3-3 1 0,4-5-1 0,1-8-1 15,0-7-1-15,3-4-2 16,2-4 0-16,-1-2-5 0,0-4 3 15,-1-1-2-15,-2 1 2 0,-2-1 0 16,-5 2-4-16,-3 1 2 0,-3 1-4 0,-7 12 4 16,-1 0-1-16,-2 7-1 0,-1 6-1 15,0 1-2-15,0 1 0 0,0-1-2 16,0 1 0-16,0-1-1 0,0 5-2 16,-1-1 1-16,1 1 0 0,-4 0 1 15,-1 0 0-15,-2 4 0 0,1 2 2 0,1 3 0 16,2 2 1-16,1 1 0 0,2 5 5 15,0 0-5-15,0 4 5 0,6-3-5 16,4-4-1-16,-4-4 3 0,4-1-1 16,1-3 2-16,-2-2-1 0,6-1 0 15,0-3 3-15,3 0-4 0,4-8 1 16,-1-6-2-16,-1-2-5 0,-1-4 4 16,0-1-5-16,-4 0 4 0,-4-1-1 15,-2 1-5-15,-5 5-7 0,-4-2-11 16,0-1-9-16,-4 1-8 0,-7-4 3 0,-4 7 7 15,-5 5 10-15,-1 7 12 0,-2 3 8 16,-1 0 0-16,-1 5 3 0,5 6 0 16,-1 1 0-16,7 2-2 0,3-5 0 15,5 5-2-15,6-1-3 0,0 1 0 16,8 3 0-16,10-4 0 0,5-3 4 16,4-3-3-16,5-2-4 0,0-5-5 0,1 0-7 15,-1 0-1-15,-2-8 9 0,-2 1 4 16,-3-5 14-16,-4-1 2 0,-2-2 3 15,-3-2 9-15,-2 0-4 0,-5 5 5 16,-2-1-1-16,-2 5 1 0,-4 4-1 16,3 1-4-16,-4 3-6 0,0 0-6 15,0 0-5-15,2 0 2 0,2 0 0 16,3 4 2-16,1 10 3 0,1 3 0 16,-4 2 0-16,-2-3 2 0,-2 2-2 15,-1 0 1-15,2-6-1 0,-1 6 1 0,1-5 3 16,1-2-2-16,0 1 3 15,-2-7-1-15,2 1 1 0,0-4 1 16,1 1 3-16,5-3-1 0,4 0-5 0,3-8 0 16,3-5-7-16,2-7 2 0,-1-2 0 15,-1 0-2-15,0-3 1 0,0 1-1 16,-3-2 1-16,-1 4-1 0,-4 5 0 16,-4 2 0-16,-3 6 2 0,-2 4-4 15,-1 2-2-15,-1 3-3 0,0 0-3 0,0 0 1 16,4 2 3-16,-1 10 3 0,2 5 2 15,2 5 1-15,-1 0 0 0,1-1 1 16,3-3-1-16,-1-1 2 0,-2-7-1 16,4-1 3-16,-5-2 2 0,5-4 1 15,4-2 2-15,3-1 0 0,5-8-2 16,1-5-4-16,1-6 0 0,-3-2-2 16,1-3-1-16,-2-2-1 0,-3-3 4 15,-1 1-6-15,-4 0 4 0,-1 2-8 16,-5 8-2-16,-4 1-3 0,-3 5-4 0,0 3-1 15,0 0-7-15,-3 5 8 0,-6 1-4 16,-2 3 10-16,-2 3 5 0,-3 7 2 16,4 4 0-16,5 1 1 0,-1 3 0 15,3 2 1-15,2 1-1 0,2 2 1 16,1 0 1-16,0-1 1 0,1 1-1 0,4-1 2 16,2-1-2-16,0-3 1 0,2 0 0 15,0-1 1-15,2 0 6 0,-2-2-5 16,-1-5 8-16,1 3-8 15,-5-4 5-15,1 0-4 0,-1 0 4 0,-3-6 10 16,-1 6 1-16,-1-1 5 0,-12 4-12 16,-7 1 3-16,-3 0-13 0,-2-3 3 15,2-1-1-15,6-4-4 16,8 0-5-16,4-4-9 0,5-1-11 0,-1 0-6 16,1 0-18-16,10-11-27 0,6-8-34 0,13-12-37 15</inkml:trace>
  <inkml:trace contextRef="#ctx0" brushRef="#br0" timeOffset="141032.79">32380 9438 434 0,'0'0'50'0,"0"0"-10"0,0 0-16 16,0 0-14-16,0 0-12 0,0 0-3 15,0 0-1-15,0 0 5 0,0 0 1 0,-10 119 1 16,7-56-1-16,0 9 2 0,-1 2 3 15,1 5-3-15,0 0 1 0,0 1-1 16,0 2-4-16,1 0 0 0,-1 0-5 16,-2-4-3-16,1-6-16 0,-1-5-24 15,1-6-25-15,-4-9-28 0,-1-10-31 0</inkml:trace>
  <inkml:trace contextRef="#ctx0" brushRef="#br0" timeOffset="142077.44">32103 10228 451 0,'0'0'28'0,"0"0"-20"16,0 0-8-16,0 0-1 0,0 0 1 0,0 0 0 16,91-31-2-16,-53 25 0 15,3 0 2-15,0-1 0 0,-1-3 0 0,-1-2 0 16,-1-1 0-16,-4-1-1 15,-2-3 1-15,-3-1 7 0,-4 1-6 0,-5-1 8 16,-4 0-6-16,-7 6 0 0,-2-2-1 16,-4 3 1-16,-3 1-1 0,0-1-1 15,0 5-1-15,0-3-1 0,-2 5-3 16,-6-3 0-16,2 3-1 0,-4 4-6 16,-6 0 8-16,1 6-5 0,-3 6 8 0,1 4 2 15,0 3-2-15,3 1 0 0,1 1 0 16,1 1 0-16,2 3-1 0,3-1 1 15,1-1-2-15,5 0 2 16,-1-6 0-16,2-2 0 0,0 0 1 0,5-6 0 16,2 4 1-16,0-6 2 0,3-6 1 15,6-1 0-15,0 0 2 0,5-12-4 16,-1-5 1-16,-3-2 6 0,-1-4-7 16,-3 0 6-16,-3 2 2 0,-4 6-9 15,-1-2 8-15,-2 6-8 0,-1 5 1 0,-1 2-1 16,-1 4 0-16,0-2-2 0,0 2-5 15,1-2-4-15,-1 1-1 0,2 1 1 16,-2 0 0-16,1 0 5 0,2 14-4 16,0 4-4-16,3 6-11 0,0-1-12 15,2-3-16-15,-2-5-16 0,2-1-10 16,-4-7-4-16,-3-2 9 0,2-1 20 16,1-4 22-16,4-2 23 0,2-11 7 15,4-3 9-15,-1-4 6 0,2-3 6 16,-2 0 7-16,1 0 3 0,1 2 3 0,-4 0 4 15,-2 6 4-15,0 2-1 0,-5 5-5 16,-1 3-9-16,0 2-9 0,-3 3-12 16,0-2-7-16,0 2-4 0,1 0-1 15,4 0 3-15,0 5 3 0,1 7 2 16,1 4 1-16,-1 3-3 0,-1-1 2 0,-2-3 0 16,2-1-1-16,-2-3 1 0,1-1 0 15,1-1 2-15,-4-4-1 16,2 0 2-16,-3-5 5 0,0 0 6 15,6 0 4-15,5 0 0 0,4-4-4 0,4-6-7 16,-2-2-5-16,-1-4-1 0,-3 0-3 16,0 0 1-16,-4 6-1 0,-2 0 0 15,-3 3-1-15,-1 4-2 0,1 0-1 16,-4 3-5-16,0-1-1 0,0 1-4 16,2 0 3-16,2 0 3 0,3 4 3 0,1 7 2 15,3 3 2-15,-1 1 1 16,1 0 0-16,1-1 1 0,0-1 1 15,1-1-1-15,3-2 4 0,-6-3-1 16,6-6 4-16,3-1 3 0,6-2-5 0,6-11 0 16,1-4-4-16,-1-3 5 0,-1-10 0 15,-1-3-2-15,-5-6 2 0,-2-5-7 16,-5-6-1-16,-1-3 2 0,-3-8-4 16,0-3-1-16,-1-3-1 0,0 1-1 15,0 2 1-15,-3 4-1 0,0 7 3 0,-1 9 0 16,-5 6 3-16,0 14 5 0,-3 6 0 15,0 8 2-15,0 5-5 0,0 0-6 16,-6 5-3-16,-4 15-1 0,-3 13 8 16,-2 9 5-16,1 11-2 0,4 3 5 15,0 6-1-15,3 5-2 0,4 0 1 0,2-1-2 16,1-2-4-16,2-4 1 16,6-5-2-16,3-5-6 0,-1-4-12 15,2-3-33-15,2-6-55 0,-2-7-94 16</inkml:trace>
  <inkml:trace contextRef="#ctx0" brushRef="#br0" timeOffset="142215.78">33226 9749 495 0,'0'0'2'0,"139"-31"-11"0,-40 19-42 16,6-2-127-16</inkml:trace>
  <inkml:trace contextRef="#ctx0" brushRef="#br0" timeOffset="156342.31">14176 8496 246 0,'0'0'51'0,"0"0"-14"0,0 0-4 16,0 0-4-16,0 0-2 0,0 0-4 16,0 0-4-16,0 0-7 0,-22-23-6 15,33 17 1-15,15 1 1 0,21-1 3 16,18 3-2-16,19 1 1 0,17 2-6 0,16 0 1 16,10 0-2-16,12 0 1 0,8 0 2 15,7-1-1-15,3 0 2 0,2-2 1 16,-1-1-1-16,-5 1 3 15,-2 0-2-15,-5-1 3 0,-7-2 0 0,-4 0-1 16,-6 0 0-16,-6-2-1 0,-11 2-1 16,-7 0 1-16,-11 0-2 0,-13 0-1 15,-9 1 0-15,-14 2 0 0,-13 0 0 16,-16 0 0-16,-12 2 0 0,-11 1 1 16,-6 0-2-16,0 0-2 0,0 0-4 0,3 0-10 15,-3 0-22-15,-16 3-34 16,-14 12-93-16,-21 3-124 0</inkml:trace>
  <inkml:trace contextRef="#ctx0" brushRef="#br0" timeOffset="157526.47">1505 9786 248 0,'0'0'38'16,"0"0"-11"-16,-94-23-9 0,77 20-6 15,5 0-6-15,3 2 0 0,4 1 2 16,-1-2 2-16,0 2 3 0,6 0-2 16,0-1 0-16,0 1 2 0,16 0 3 15,9 0 2-15,15 0 0 0,8 0-1 16,11 0-4-16,8-2-1 0,6 0-3 0,4 1-5 16,7-1 0-16,-2 2-1 15,4 0-3-15,-4 0 3 0,2 0-2 16,-3 0 2-16,0 3 0 0,0-1-1 0,-3-2 1 15,4 2 0-15,2-2 0 0,3 0 2 16,7 0 1-16,4 0-2 0,-1 0-1 16,3 0-1-16,0 0 0 0,-2 0-1 15,3 0 1-15,-1-2-1 0,3 0 2 16,2-1-2-16,-2 0 0 0,7 0 1 0,-3 0-1 16,1 0 1-16,-1 0 0 0,2 0-1 15,-5 0 0-15,0 2 1 0,3-1-1 16,0 1-1-16,0-1 0 15,5 1 0-15,0 1 0 0,2 0 0 0,2 0 1 16,-3-2-1-16,4 0 1 0,0 1-1 16,2-1 0-16,-5 1 0 0,3-1-1 15,0 2 2-15,2-1 0 0,-1 0 4 16,4 1-2-16,-2-2-1 0,-3 2 0 16,2-2 0-16,-2 1 0 0,0-1 1 15,0 1 0-15,-4 1 0 0,1-2 1 16,-3 0-2-16,-2 2 0 0,-2 0 1 15,-6 0-1-15,-4 0 2 0,-6-1-1 0,-1-2 0 16,-5-1 0-16,-4-3 0 0,-3 3 1 16,-7-4-3-16,0 2 3 0,-6-1-1 15,-7-3 2-15,-6 2-1 0,-6-2 1 16,-7 3 0-16,-6-1 2 0,-2-1 2 16,-5 0 4-16,-3-2-1 0,-6 3 0 15,-4-1 1-15,-4 5 2 0,-2 0 2 0,-4 1 3 16,0-1-3-16,0 3-2 0,-3 1-5 15,0-2-2-15,0 2-5 0,3 0-2 16,-3-1-2-16,0 1-5 0,1-2-8 16,-1 2-22-16,0 2-31 0,0 13-47 15,-7 11-195-15,-8 6 3 0</inkml:trace>
  <inkml:trace contextRef="#ctx0" brushRef="#br0" timeOffset="123644.05">24533 11399 19 0,'0'0'3'0,"0"0"1"16,0 0 11-16,0 0 3 0,0 0-1 16,0 0 0-16,0 0-9 0,0 0-2 0,0 0 3 15,0 0-3-15,97-24 1 0,-57 15-1 16,6 0 0-16,3 0 0 0,6-2-2 15,7 2 2-15,6-2-2 0,7 2 1 16,2 0-1-16,4 2 0 0,0-1-1 16,3 2 0-16,-3 0-1 0,-2 1 0 0,1 2 1 15,-3 0-2-15,-2 2 1 16,-4-1 1-16,-3 2-2 0,-3 0 0 16,-7 0 0-16,-7 0-1 0,-7 0 2 15,-8 0-1-15,-6 2 0 0,-11-1-1 0,1 0 0 16,-2-1-1-16,-5 2 1 0,6 0 0 15,-5-2 0-15,-1 1 1 0,1-1-1 16,0 0 2-16,6 0-1 0,-9 0-1 16,11 0 2-16,-2 0-2 0,-7 0 0 15,7 0 1-15,-6 0 0 0,-3-1 0 0,2-1-1 16,-8 0 1-16,0 2 2 0,-5 0-2 16,0-1 1-16,0 1-1 15,2 0 1-15,-1-1 0 0,1 1 0 16,-1 0 0-16,1-2-2 0,0 2 0 0,0-1-3 15,-2 1 0-15,0-2-4 0,0 2-1 16,0-1 1-16,-4-1-6 0,-8 2-4 16,-4 0-25-16,-3 0-18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1T09:39:54.2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21375 3746 4 0,'0'0'12'0,"0"0"7"0,0 0 8 16,0 0 4-16,0 0 0 0,0 0-4 15,0 0-3-15,0 0-5 0,0 0-4 16,0 0-2-16,-36-67-3 0,36 67-2 0,-1 0-1 16,-1-1 3-16,2 1 0 15,-1-2 1-15,1 2-1 0,-2-1-1 16,2 1-1-16,-1-2-1 0,1 2 1 0,0-2 2 16,-2 2 0-16,2 0 1 0,0-1 1 15,0 1-3-15,0 0-2 0,-1-2-3 16,1 2-3-16,0 0-2 0,0 0 1 15,0 0-1-15,0 0 2 0,0 0-1 16,0 0 0-16,1 0 0 0,4 0 0 0,5 0 1 16,-1 2 1-16,1 1-2 0,-1 0 1 15,1-1 0-15,1 1 0 0,1-2 0 16,5 1 0-16,-5-1 0 0,6 1 3 16,0-2-4-16,2 1 1 0,6-1 0 15,-4 2 0-15,1-2 0 0,0 1-1 0,2 1 0 16,-2-2 2-16,3 1-2 15,1-1 0-15,1 0 1 0,-2 0-1 16,1 0 0-16,-2 0 0 0,-2 4 0 16,2-3 0-16,-1 2 0 0,-1 0 1 0,-1 0-1 15,0 2-1-15,-1-1 1 0,-2 0 0 16,1 0 0-16,-4-1 1 0,0 0 0 16,3-2 1-16,0 2-2 15,7-1 1-15,-2 1-1 0,1-2 0 0,-1 1 0 16,0-2 0-16,2 2-1 0,0-1 1 0,1 1 0 15,-1-1 0-15,-1-1 0 16,-2 1 1-16,0-1-1 0,0 2 2 16,0-1-2-16,-2 1 0 0,2 0 0 15,1 1 0-15,1 0-2 0,0 0 4 0,1 3-4 16,1-2 2-16,2 1-1 0,-2 1 0 16,2-1 1-16,0-1-1 0,0 0 0 15,-1 3 1-15,0-1 1 0,-1 0-1 16,0 0 2-16,-1 1-3 0,2 1 1 15,-1 0 0-15,1-1-1 0,-1 1 0 0,0 1 0 16,2 0 0-16,-1 0 1 16,1 0 0-16,0 1-2 0,0-2 1 0,0 2 0 15,0-1 1-15,1 0-1 16,-3 0 1-16,1 0 0 0,-2 0 0 0,0-1 1 16,-3 1-1-16,2 0 1 0,-1 0-1 15,4 0-1-15,-2 0 0 0,3 2 1 16,-3-1 0-16,3 3-1 0,1-1 2 15,1 1-2-15,0 1-1 0,1 0 2 16,-1-1-3-16,-3 1 2 0,0 0 1 0,-2-1-1 16,0 1 2-16,-2-1-1 0,2 1 1 15,-2-1-1-15,2 0 0 0,0 2 0 16,0 1 0-16,0 0 0 0,0 1 0 16,-1 0-1-16,2 1 1 0,0 0 0 15,2 2 0-15,3-1-1 0,0 1 0 0,1 0 0 16,2 0 0-16,2 1 2 15,-2-1-2-15,0 1 2 0,-2-1 0 16,0-1-2-16,1-1 1 0,-1 2-1 16,2-1-1-16,1-1 2 0,0 0 0 0,-2 0-1 15,1 2 2-15,0 0-1 16,-2-1 0-16,2 1 2 0,1 1-4 0,2 0 2 16,-2 3 0-16,1 0 0 0,0 0-1 15,0 0 2-15,-1 2-1 0,0 0 0 16,-1 0 2-16,-2 1-5 0,1-1 4 0,-1 1-1 15,2 1 2-15,-2 0 0 0,0 3-2 16,-1-1 1-16,1 1-2 0,-4 1 1 16,4-2 0-16,1 0 2 15,-3 2-2-15,3-2-1 0,-1 0 2 0,-1 1-2 16,1-1 2-16,-1 2 1 0,-2 2 2 16,1-1-4-16,-1 0 2 0,0-1-1 15,-1 0 0-15,0 0-1 0,0 0 2 16,1-2-1-16,-1 1 0 0,2 0 0 15,-2 0 0-15,-2-1 0 0,1 0-1 0,1 1 0 16,-2 0 1-16,2-1-1 0,-1 0 3 16,0 3-3-16,1-1 1 0,0 3-1 15,0 0 1-15,0 2-1 16,0 0 1-16,0 3 1 0,0-2-1 0,-1 1 1 16,0 0-1-16,1-3 1 0,2 3-1 15,-1-1 1-15,0 1 0 0,4 3-2 16,-2-3 2-16,1 1-2 0,1 0 1 15,-1 3 0-15,1 1 1 0,-1 1-1 16,0 4 3-16,1 0-3 0,0 1 1 0,0-2-2 16,-1 2 1-16,-1-1 3 0,0 1-2 15,-1-2 1-15,1 3-1 0,0-3 1 16,0 2 0-16,1-1 0 0,-1-1-2 16,1 1 2-16,-1 1-1 0,0 2-1 15,-2-4 1-15,-3 3-2 0,0-4 2 16,0 1 2-16,-1 1-3 0,-1-1 2 15,-1 2-1-15,1-1-2 0,-3-1 1 16,-1-1 1-16,1 2-1 0,-3 0 1 16,1-1 2-16,0 2 0 0,-4-1 1 0,3-1 2 15,-3 1-4-15,3 1 2 0,-2 0-3 16,0-1-1-16,2-1 1 0,-3 1-2 16,1-2 1-16,-1 0-4 0,3 0 5 15,-3-1-2-15,3 1 1 0,1-3-1 16,-4 1 1-16,3 0 0 0,-3-3 0 0,1 2 2 15,1-3-2-15,-1 0 2 0,-1-2-1 16,-1 0-2-16,-1-5 1 0,-2 0-1 16,0-2 1-16,-1-3-1 15,-2-2 2-15,2-1-1 0,-4-1 1 0,3 1 1 16,-4 0-1-16,1-2-2 0,-1 2 1 16,1-4-2-16,-3 2 2 0,2-3-1 15,-2 0 2-15,1-3-2 0,-2-3 0 16,0 0-2-16,-2-4 4 0,2 0-2 15,-1 1 0-15,-2 0 2 0,2-1-2 0,-2-5 2 16,1 5-1-16,1-5-1 0,-2-2 1 16,1 2 0-16,-1-6 0 15,0 0 2-15,0 0-2 0,0 2 1 16,2-1 2-16,-2 1 1 0,0-1-2 0,0-1 1 16,0 2-3-16,-2-1-2 0,-4 2 1 15,-3 0-1-15,-2-1 1 0,0-2 1 16,-9 0-1-16,1-2-3 0,-7-5 4 15,4-2-3-15,-1-2 3 0,-3 0 0 16,-1-1-1-16,-2-1 2 0,0-2-1 0,-2-2 1 16,4-1 0-16,-1-2 0 0,-1-2 1 15,2 3 1-15,-2-2-2 0,1-1 0 16,0 1 0-16,-1 2 0 0,0-1-1 16,0 3 0-16,3 2-1 0,2 0 2 15,1 2-2-15,2 3 0 0,6 2 1 16,1 0-1-16,5 3 1 0,0 0-2 15,0 0 1-15,4 2 0 0,2 2 0 16,3 1 0-16,-1-2 0 0,1 2-1 16,-2 0-3-16,1-1 1 0,1 1-1 0,-2-2 1 15,2 2 1-15,0 0 1 0,0 0 1 16,12 0 1-16,5 5-1 0,6 3 0 16,1 0-1-16,2 2-1 0,0 0 2 15,3 2 0-15,-1 1-1 0,3 2 0 16,1 0-1-16,-1-1 1 0,1 1 0 15,-1-2 0-15,0-1 0 0,-2 1 0 16,0-1-1-16,-1-3 0 0,-2 0 1 0,-3-2 0 16,-1 0 1-16,-7-4 0 15,0 0 0-15,-5 0 0 0,2-3 1 0,-1 1 0 16,2-1 0-16,3 0 0 0,0-3-1 16,4-6 1-16,1-1-1 0,-3-4 1 15,1-3-2-15,0-1 1 0,-1-2 0 16,0-3 0-16,-2 1 1 0,1-4 1 15,-1-1-1-15,-1-1 3 0,-2 1-3 0,3-2 1 16,-3 2-2-16,3 1 2 0,-3 0-2 16,0 3 2-16,-2 1 0 15,1 0-1-15,-1 1 0 0,-2 1 0 16,1 2 0-16,-3 4-4 0,1 1 4 0,-1 1-5 16,-3 3 6-16,1 1-1 0,-1 5 0 15,-4 3 0-15,0-2-2 0,0 2 0 16,1-1 0-16,1-1-2 0,-1 1 1 15,1 1-1-15,-2-1-1 0,1 1 3 16,0 0 0-16,2 0 1 0,-1 10 3 0,-1 11 5 16,-1 11-3-16,-3 7 3 0,-7 7-2 15,-7 7-5-15,-2 7 1 0,-3 2-3 16,-1 3 1-16,-1 2-1 0,-1-3 0 16,5-4 2-16,-2-3-1 0,4-6 1 15,1-8-1-15,2-7 0 0,2-7 2 16,5-9 2-16,2-10 2 0,1-2 5 15,2-5 1-15,0 0 5 0,2 1-1 16,1-4 0-16,-2 0-1 0,2 0-5 16,-1 2-2-16,1-2-5 0,-2 2 1 0,2-2-2 15,-1 1-2-15,1-1 0 0,-2 2-3 16,2-2-4-16,0 0-8 0,0 1-16 16,0-1-37-16,0 0-112 0,0 0-105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1-29T11:26:35.7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20129 3370 61 0,'0'0'34'16,"0"0"3"-16,0 0 4 0,0 0-3 0,16-92 2 15,-15 73-7-15,1-1-10 0,-1-1-2 16,1 2-11-16,-2 7 0 0,1-1-6 16,1 1-1-16,2 1-1 15,-3 0-2-15,1 7 1 0,-1-1 0 0,-1 5 3 16,0-1-3-16,0 1 2 0,1-2-3 15,-1 1 0-15,0-1-2 0,2 1-4 16,-2 1 0-16,0-2 2 0,1 2 0 16,1 0 2-16,1 9 1 0,1 6 3 15,2 5-2-15,2 3 5 0,1 1-3 0,0 2-2 16,1 0 2-16,2 3-2 16,-1 2 0-16,1 3-1 0,-4 4 1 15,1 2 0-15,-1 3 1 0,0 3 1 16,-2 2-1-16,1 1 0 0,-1-1 1 0,2 2 2 15,0-1-1-15,-1 1 1 0,0 2-1 16,-1 1-1-16,1 0-1 0,-1 3 1 16,-2 3 0-16,1 3 0 0,-1 0 2 15,-1 0-3-15,3 0 1 0,-2 0 5 16,0-1-5-16,2 0 4 0,-1-2-3 0,-1 2-3 16,3-2 3-16,-3 1-3 0,1 1 1 15,-1 2-1-15,1-5 1 0,-3 2 0 16,1-2 2-16,0 1 2 0,-1-1-2 15,0 2 2-15,-2 1-4 0,2 3-1 16,1-1 2-16,0 4-1 0,1 3 2 16,0 1-1-16,1 2 1 0,-1 2 2 15,2-3-2-15,-3 1-1 0,1-1 0 16,-3-3 1-16,2 0-2 0,-3-1 1 16,0-1 1-16,0 3 1 0,0-1 6 0,-3 3 4 15,-1 2-1-15,1-1-2 0,2 0-8 16,1 3-3-16,0 1 2 0,0 7 5 15,0 4 9-15,0 1 0 16,0 0-2-16,0-6-5 0,1-6-8 0,1-6-3 16,-1-2 3-16,1-2-1 0,0 1 5 0,1 1-3 15,0-1-3-15,2-2 4 0,-1 0-4 16,1-2 3-16,0-4 4 16,-1 4-2-16,1 0 4 0,-1 4-3 15,1 5 1-15,0 3 1 0,2 3-1 0,-1-2 1 16,0-2-4-16,1-6-1 0,-1-1 1 15,3-1-2-15,-1 0 2 0,0 2-2 16,-1 2 2-16,1-3 2 0,-2-3-1 16,0-4 4-16,-1-5-4 0,-2 1 2 15,-1 0 2-15,-2 7-4 0,2 7 3 0,-2 3-5 16,0 3 3-16,0-5 0 0,0-2-3 16,0 1 3-16,0 4-3 15,0 2-2-15,0 2 3 0,0-1-3 16,-3-4 2-16,0-1-2 0,0-2 3 0,0-1 2 15,0-1-3-15,2-3 6 0,-1-2-4 16,2 1-1-16,0 2 1 0,0 4-4 16,0 1 2-16,0-2-2 0,0-2 1 15,2-2 3-15,-1 3-3 0,2-2 2 16,-1-2-2-16,-2-3 0 0,0-1 1 0,0-2-1 16,0-1 2-16,0-4-2 0,0 0 1 15,0-4 4-15,0 0-2 0,-2 1 1 16,2 4-4-16,0 3-1 0,0-2 2 15,0-1-3-15,2-1 3 0,1-1-2 16,0 0 1-16,1 1-2 0,1-3 2 16,-2-1-1-16,2-3-1 0,-2 1 6 15,0 0-4-15,-1 4 4 0,1 0-2 16,2 2-3-16,-1-3 3 0,-1 0-3 16,0-1 3-16,0 0-2 0,-1 1 0 0,3 2-1 15,1 2 2-15,0-2 1 0,1 2-3 16,-2-1 1-16,1 0-2 0,0-1 1 15,0-2 1-15,1-2-1 0,-4-5 3 16,1-2-1-16,-1-2-1 0,0-1-1 16,0-2 2-16,-2-2-2 0,2-2 3 0,-1-1 1 15,-2-2 0-15,0 1 4 0,0-3-3 16,0 0 3-16,0-10-1 0,0 0 1 16,-2-5-1-16,1-3-3 15,-1 1-1-15,1-7 0 0,1 2-1 0,0-6 1 16,-1 0-1-16,1 0-4 0,0 2-1 15,0-1-8-15,0 1-19 0,0-1-34 16,0-1-62-16,0 0-140 0,2-6-59 16</inkml:trace>
  <inkml:trace contextRef="#ctx0" brushRef="#br0" timeOffset="1808.13">19825 13898 249 0,'0'0'5'16,"0"0"-6"-16,0 0-4 0,0 0 3 15,0 0 1-15,0 0 1 0,0 0 2 16,0 0 3-16,0 0 7 0,0 0 3 16,12 10 6-16,8 0-1 0,4-3 0 0,7-1-5 15,4 0-3-15,4-1-1 0,6 0-6 16,5-1 0-16,5-1-3 0,6 1-1 16,4 0 0-16,3-1 1 15,3 0 0-15,1 1-2 0,0-1 0 0,3 0 0 16,1 1 0-16,5-4 0 0,1 1 1 15,5-1 2-15,6 0 0 0,1 1-2 16,4 1 1-16,3-1-1 0,2 2 0 16,4-1 2-16,3 0-1 0,4 1-2 15,3-2 1-15,3 1 0 0,2-2 0 0,1 1 0 16,2-1 1-16,4 1-4 16,0-1 2-16,2 2 0 0,2-1 2 15,2-1 0-15,-2 2-2 0,0 0 1 16,1-1-1-16,-1 1 0 0,3-2 0 0,0 1 2 15,6-1-2-15,0 2 1 0,4-2 3 16,0 1-4-16,0 1 1 0,3-1 0 16,0 1 0-16,1-1 0 0,0 1 0 15,-1-1 2-15,2 1-2 0,-1-2-1 16,2 0 0-16,0 0 0 0,-2 0 0 0,1 0 0 16,-2-2 1-16,-2-2 0 0,1-1-1 15,-1 1 1-15,-1-1-1 0,0 2 1 16,-1-1 0-16,1-1 1 0,-2-1-2 15,-2 0 2-15,1 0 0 0,-3-2 2 16,0 1 3-16,0-1 1 0,-1 1 1 0,2-1 0 16,0 2-3-16,3 0 2 15,2 0-6-15,0 0 0 0,-2-1-1 16,1 1 0-16,-2 2-2 0,-1-1 2 16,0 1 2-16,-3-2-3 0,-2 1 2 0,1-1-2 15,-3-1 2-15,0 0-3 0,-2 0 2 16,0 1-3-16,-4-2 0 0,-3 4 4 15,-3-1 1-15,-2 2-1 0,-4 1 0 16,-2 0-4-16,-3 0 0 0,-4 1 4 16,-5-1-4-16,-3 0 5 0,-4 2 2 0,-4-1-7 15,-1 1 6-15,-3 0-5 0,-4 0-2 16,-5 0 1-16,-12 0 8 16,-9 0-1-16,-10 0 1 0,-9 0-1 15,-4 1-5-15,-3-1-1 0,-3 0 0 0,-2 0 1 16,-7 0-1-16,-2 0 1 0,-6 0 0 15,0-1 2-15,1-1 1 0,-9 1 0 16,2 1 2-16,-6 0 2 0,0-2 4 16,0 2 0-16,2 0 2 0,-1-1-6 15,1-1-4-15,-2 1-3 0,0-4-2 16,0-4 1-16,-8-2-1 0,-6 0 2 16,-1-2 0-16,-5 2 0 0,0 1 2 15,-5-1-1-15,-4-1 0 0,-1 0 1 16,-6-1-1-16,-4-3-6 0,-5 0 1 0,-7-1 0 15,-8 0-1-15,0 1 8 0,-1-1-2 16,0 2 1-16,9 0 0 0,1 2-2 16,6 1-4-16,2 2 5 0,6 2-7 15,5 3 6-15,9 2-2 0,9 2 0 16,9 1-2-16,-1 0-3 0,2 0-1 0,-1 0 0 16,5 6 0-16,5 8 2 0,15 4-1 15,12 6 3-15,11 0 5 0,14 0-5 16,13 1 6-16,8 1-10 0,8-1 6 15,2 1-4-15,-8-2-2 0,-5 1-1 16,-10-4-2-16,-9-1 6 0,-8-4-1 16,-10 0 8-16,-8-3-4 0,-11-4 4 15,-11 2 1-15,-8 3 2 0,-8 4 3 16,-18 9-1-16,-16 8-3 0,-24 6-18 16,-30 12-63-16,-40 5-159 0</inkml:trace>
  <inkml:trace contextRef="#ctx0" brushRef="#br0" timeOffset="2616.3">20688 13975 190 0,'0'0'48'16,"0"0"1"-16,0 0-1 0,0 0-5 15,0 0-6-15,0 0-10 0,0 0-6 16,0 0-8-16,0 0-7 0,0 0-4 16,-12-41-5-16,12 41-1 0,0 0 5 15,0 3 4-15,0 15 7 0,3 14 4 0,5 14-4 16,-1 8 0-16,-1 6-2 0,2 4-1 16,-3 0-2-16,1-2 0 15,-2-5-2-15,-1-2 1 0,0-7 4 16,0-1-4-16,-3-4 0 0,1-7-5 0,-1-4-3 15,0-11-4-15,0-7-21 0,0-8-54 16,0-6-180-16</inkml:trace>
  <inkml:trace contextRef="#ctx0" brushRef="#br0" timeOffset="3662.39">20132 3171 74 0,'0'0'36'16,"0"0"-2"-16,0 0-9 0,0 0-2 0,0 0-8 15,0 0-7-15,0 0-4 0,0 0-4 16,0 0-1-16,0 0-3 0,-15-31 2 15,4 37-1-15,-8 11 6 0,-3 9-3 16,-4 4 3-16,0 7 2 0,-3 5-4 16,-3 4 3-16,2 4-4 0,-2 1 0 0,2 1 1 15,2 0 0-15,1-4-1 16,4-2 0-16,1-8 1 0,3-5 0 16,2-7 2-16,5-9-2 0,7-7 0 15,2-5 4-15,3-5 4 0,-2 0 15 0,2 0 16 16,0 0 4-16,-1 0-8 0,1 0-12 15,1-15-19-15,9-8-5 0,6-12 1 16,5-5 0-16,3-5 0 0,4-2-2 16,1-2 2-16,-1 4 2 0,3 4 0 15,-2 4 1-15,-2 7-1 0,-3 6-2 0,-7 7 0 16,-4 6-2-16,-3 5-3 16,-1 5 2-16,4 1-1 0,1 3-3 15,6 11 3-15,-1 7 2 0,1 8-2 16,3 5 4-16,1 9-2 0,3 6 1 0,2 1 1 15,3 1 1-15,0-2-1 0,1-4 1 16,-1-4-1-16,-2-4 0 0,-2-7 4 16,-7-2-5-16,-3-6 2 0,-3-2-4 15,-4-3-3-15,0-1-14 0,-2-5-60 16,1 1-139-16</inkml:trace>
  <inkml:trace contextRef="#ctx0" brushRef="#br0" timeOffset="33942.47">24915 4133 150 0,'0'0'37'0,"0"0"-5"0,0 0-7 15,0 0-8-15,0 0-7 0,0 0-8 16,0 0 0-16,0 0 0 16,0 0 1-16,2-13 3 0,-2 11 2 15,0 0 4-15,0 1 6 0,0-1 8 0,0 1 2 16,0-1-3-16,0 1-5 0,0-1-5 15,0 1-6-15,0-1-4 0,0 1-1 16,0-1-2-16,0 2-1 0,0-1 0 16,0 1-1-16,0-2 2 0,0 2-2 15,0-2 0-15,0 2 0 0,0-1-2 0,0 1 0 16,0 0 1-16,0 0-1 0,0-2-1 16,0 2 1-16,0 0-2 15,0 0 3-15,0 0-2 0,0 0 3 0,0 0 1 16,0 2 1-16,0 4-1 0,1 6 0 15,2 6 1-15,-1 1-1 0,1 5 2 16,-2-1 0-16,-1-2-3 0,2 2 2 16,0 0-3-16,0 1 2 0,-1 0-1 15,-1 0 2-15,2 1 0 0,-2-1-2 16,1 2 4-16,2-1-3 0,-2 3 3 0,2-1-3 16,-1 2 2-16,-1-1-2 0,2-1-1 15,0-3 1-15,2 2 0 0,0-1 0 16,1 3-1-16,1 1 0 0,1 1 0 15,1 2 0-15,0-2 0 0,0 1 1 16,1-4-1-16,-1 2 1 0,-1-2 0 0,-2 2 0 16,0 0 2-16,1 1-2 15,-3-1 1-15,-1 0-1 0,0 0 4 16,0 0-3-16,-1-2 3 0,-1-1-3 16,-1-7 0-16,2 1 1 0,-2 0-1 0,0-2-1 15,0 6 1-15,1-1 0 0,1 0-1 16,-1 0-2-16,2 1 2 0,-2 0-1 15,3 2 0-15,-2 0 3 0,1 0-1 16,-2 3 0-16,1 0 0 0,-1 1 3 16,1-2-4-16,-1 1 0 0,-1-1 1 0,0-3-2 15,2 0 2-15,-2-1 0 16,0-7 0-16,0 3 0 0,0 0-1 16,0-1 0-16,0 5 2 0,0 2 0 15,0-2 1-15,0 4-3 0,1-1 0 0,0-1 0 16,-1 1 0-16,2-1 2 0,-2 0 0 15,0 1 2-15,0 1-2 0,0 0 1 16,0 1-1-16,-2 2-2 0,1-1 0 16,-2-1 2-16,2 1-3 0,-1-1 1 15,1-3-1-15,1-1 2 0,0 0-1 0,0-1 0 16,0 2 1-16,0 1-2 0,0 4 3 16,0 0-3-16,0 3 4 0,1-2-3 15,1 1 1-15,-1 1 2 16,-1 1-1-16,0 0 0 0,2 2-1 0,-2 3 0 15,0 1-3-15,0 0 1 0,1 0 0 16,0-5 0-16,1-1 2 0,-1-2 0 16,1-1 0-16,-1 0 2 0,1 3 3 15,-1 3-4-15,1 5 3 0,0 0-5 16,0 6 0-16,1 1 1 0,-2 0-2 0,2 0 3 16,0-1-2-16,-2-2 0 0,1-1 0 15,-2-4 1-15,1 0-2 0,-1 0 2 16,0-2 1-16,0 2-1 0,2-2 1 15,-1 3-5-15,2 0-1 0,0-2 2 16,3 1-1-16,-2-3 2 0,2-1 2 16,-2 2 1-16,2 1-5 0,-1 6 5 15,1 3-3-15,0 5 3 0,0-2-2 16,0-2-1-16,0-3 4 0,1-6-4 16,-1-5 3-16,0-6-2 0,-1-2-2 0,1 0 2 15,1-1-1-15,-2-1 1 0,0-2 1 16,0 3-1-16,-1-1 0 0,1 0 0 15,-2 1 0-15,2 2 2 0,-1 2-1 16,1 3-1-16,-1 3 0 0,2 3-1 16,0 1-3-16,-1 0 4 0,1-3 2 15,-1-3-4-15,0-3 7 0,0-1-6 16,-1-1 0-16,2-2 1 0,-2 1-1 16,-1-1 1-16,0 1-2 0,1-1 2 15,-1 0-1-15,0-2 0 0,2 2 0 0,-2 1 0 16,1 1-2-16,0-1 3 0,-1 1-2 15,0-3 1-15,0-1 0 0,1 2 0 16,1-1 0-16,-1 1 1 0,1-1 3 16,1 1-3-16,0 2 1 0,1-2-3 15,-2 1 1-15,2-1-1 0,-3 1 1 0,1 2 0 16,-1 1 0-16,0 2 1 0,1-3-2 16,-2 0 3-16,1-2 0 0,-3 1 1 15,1 1-1-15,-1 1-2 16,2 2-2-16,1 1 2 0,1 1-2 0,2 2 2 15,1 1 2-15,0-1-5 0,-1-1 6 16,0-3-5-16,-1-3 3 0,1-3 2 16,-2-3-3-16,-1-1 1 0,-1 1 0 15,1 1 2-15,-1 2-2 0,0 0 1 16,-1 2-3-16,2 1 0 0,-3 1-2 0,2 3 3 16,0-1-2-16,0-2 1 0,1-1 1 15,-1-3 1-15,2-3-1 0,-2 0 2 16,-2-2 0-16,3 2-5 0,-3 2 6 15,1-1-5-15,-1 0 2 0,2 0 1 16,-1 1-1-16,1-3 0 0,-2 3 0 0,1-4 1 16,-1 1-1-16,1-5 1 15,-1 2-1-15,1-2 1 0,0 0-2 16,0 0 1-16,1 2 0 0,1 1 0 16,0-1 1-16,1 3-1 0,-1-1 0 0,-1 0 0 15,1-1-1-15,-1 1 2 0,0-2-1 16,1 0 1-16,-2-1-1 0,-1 1 1 15,1-3 1-15,1 3-2 0,-2-1 3 16,0 0-6-16,1-1 3 0,-1 1-2 16,2-1 1-16,0 1 2 0,-1-5-2 15,1 2 2-15,-2-2-2 0,3 2 2 16,-2-1 0-16,-1 1 1 0,0 1-1 16,1 0-1-16,-1 7-1 0,1 0 2 15,-1-3-1-15,1 1 1 0,1-1-1 0,-2-2 0 16,1-4 0-16,-1-2 0 0,1-3-1 15,-1 0 2-15,1 0 0 0,-1 0-1 16,0 5 0-16,1-6 1 0,2 7-2 16,-1 0 2-16,-2 0-2 0,4 7 1 15,-2-3 0-15,0 0 1 0,-2 1 1 0,2-1-2 16,0 1 2-16,-2-2-4 0,2 0 2 16,-1-5-3-16,2-1 3 0,-3 1 0 15,1-4 0-15,1 6 0 0,0 0-1 16,-2 0 1-16,3 8 0 0,-1-2 1 15,0 0 0-15,0-1 1 0,3 0-2 16,-5-6 0-16,2-1 0 0,-2-4 0 16,1 0 0-16,-1 1 1 0,1-1-2 15,-1 0 1-15,1 0-2 0,-1 2 2 16,1-4 0-16,-1 2 0 0,-1-7 2 0,2 5-2 16,-1-3 0-16,-1-1 2 0,2 5-1 15,-1-7 0-15,-1 0 1 0,2 3-1 16,-2-7 0-16,0 0 1 0,0 0-1 15,0 1 2-15,1 1-2 0,-1-1 2 16,0 1 1-16,0-1 0 0,2 1 1 16,-2-1 0-16,0 1-1 0,0-1 0 15,1 1 0-15,-1-1 0 0,0 1 0 16,0 0 0-16,0-1 2 0,0-1-2 16,0 2 1-16,0-1 2 0,0-1-1 0,0 1-1 15,2-1-1-15,-2 2-2 0,0-2-1 16,0 1 0-16,0-1 0 0,0 0-1 15,0 2 1-15,0-2 0 0,0 1 0 16,0-1 0-16,0 0 0 0,0 2-2 16,0-2 1-16,0 0 0 0,0 2-1 15,0-2 0-15,0 0-1 0,0 0-1 16,0 0-2-16,0 1-6 0,0-1-16 16,0 0-19-16,-2 0-33 0,-4 0-65 15,-1-16-155-15</inkml:trace>
  <inkml:trace contextRef="#ctx0" brushRef="#br0" timeOffset="35041.24">18456 6260 419 0,'0'0'10'0,"0"0"-8"16,0 0 3-16,0 0 2 0,0 0 6 0,0 0 1 15,0 0-1-15,0 0-5 0,0 0-6 16,-10-63-4-16,10 63-3 0,0 0 0 15,6 2 2-15,4 9 1 0,5 7-2 16,0 4 2-16,1 6 1 0,1 2 1 16,1 2 1-16,0 0-1 0,1 0 0 15,0-3-1-15,-3-3 1 0,0-5 6 16,-6-5-4-16,-4-6 3 0,-2-6 1 16,-4-4 11-16,0 0 13 0,0 0-4 15,3-1-1-15,1-18-14 0,-1-11-10 0,2-13 1 16,-1-8 1-16,-1-8 2 0,1-6-2 15,3-4 1-15,-1 2-4 0,1 2 1 16,-1 8-1-16,1 7-4 0,-4 8 1 16,0 13-8-16,-2 8-1 0,1 9-20 15,-1 6-21-15,1 2-25 0,2 4-18 0,5 4-15 16,4 11-4-16</inkml:trace>
  <inkml:trace contextRef="#ctx0" brushRef="#br0" timeOffset="35604.87">19039 6402 278 0,'0'0'2'0,"0"0"0"16,0 0 4-16,0 0 1 0,0 0 3 15,-6-78 21-15,6 35 8 0,1-7 0 16,4-5-5-16,2-4-24 0,1-5-9 15,0-3-1-15,-1-2 3 0,-3-4-3 16,-2 0 3-16,-2-3 0 0,0 2-1 16,0 2 6-16,-5 5 0 0,0 10 1 15,-3 5 0-15,2 8-2 0,0 6-3 16,-2 6-1-16,2 4-1 0,-1 3-3 16,-1 4 2-16,2 6-3 0,0-1 2 0,-3 4 0 15,3 4 1-15,-4-3-3 0,5 3 2 16,2 5 1-16,-5-3-2 0,4 4 0 15,-6 1-1-15,-5 1-1 0,0 0 1 16,-6 11-1-16,0 5 2 0,-4 6 2 16,2 2-1-16,0 3 3 0,-2 1-3 15,2 2-3-15,0 0 2 0,4 0-1 16,-1-1 2-16,1 2-1 0,2-4 0 16,-2-1 2-16,4-5-2 0,4-4 1 15,1-5 1-15,4-4-1 0,3-5 2 0,0 1 5 16,3-4 0-16,-1 0 1 0,1-4-2 15,4-16-5-15,9-9 1 0,7-10-1 16,3-4 0-16,1-1 1 0,2 0-1 16,1-1-5-16,1-1 4 0,2 3-3 15,0 3 5-15,1 3 3 0,-1 5-3 0,-4 8 1 16,-3 6-2-16,-8 5-2 0,0 10-2 16,0 3-1-16,1 7 1 15,6 14 0-15,-1 9 1 0,1 14 5 16,-2 14-4-16,2 9-6 0,0 10-53 0,2 10-157 15,8 2-31-15</inkml:trace>
  <inkml:trace contextRef="#ctx0" brushRef="#br0" timeOffset="36603.49">28863 15039 327 0,'0'0'4'0,"0"0"2"16,0 0 0-16,0 0 0 0,0 0 2 15,0 0 6-15,0 0 1 0,0 0 3 16,0 0-1-16,57-3-4 0,-23 3 0 15,4 0-4-15,2-1-3 0,1-2-3 16,-2 0-2-16,0-2-2 0,-2 1 1 0,0-1-3 16,-4 1 1-16,-4-1-1 15,-10 0 1-15,-5-1 2 0,-6 2-2 16,-6 1 2-16,0-6 0 0,-2-2-1 16,-2-3 2-16,-6-2-2 0,-1 5 2 0,-4 3 1 15,4 4 1-15,-2 1-1 0,-8 2-2 16,3 1 0-16,-4 2-1 0,3 11 0 15,5 3 0-15,2 5 1 0,1 5 0 16,5 3 0-16,2 1 1 0,2 5-1 16,0 0 4-16,3 3 0 0,4-1 0 15,-1-1-1-15,0 2-3 0,0-3 2 16,0 1-2-16,1-1 0 0,-3 0 0 16,-1-2 0-16,0-2-2 0,0-2 1 15,-3-10 0-15,0 1 0 0,0-6 2 0,0-2-1 16,0 5 1-16,-3-3-1 0,-5 1 0 15,-3-2 0-15,-4-1-1 0,-2-2 1 16,-6-2-1-16,-2-1 0 0,-5 0-2 16,-5-2-1-16,-2 1 1 0,-1-2 0 15,2-1 3-15,3-1 0 0,2-2 3 0,11 0 1 16,7 0 2-16,9 0 0 0,4 0-2 16,-2 0-1-16,2 0-2 0,0 0 0 15,5 0-1-15,17-3-2 16,19-4-4-16,17-1-14 0,9-4-38 0,7 1-42 15,2-4-73-15</inkml:trace>
  <inkml:trace contextRef="#ctx0" brushRef="#br0" timeOffset="37076.44">30069 15156 344 0,'0'0'47'0,"0"0"-14"15,0 0-10-15,0 0-8 0,0 0 0 16,0 0-2-16,86-35 3 0,-29 26-2 0,13 2-2 16,9-1 0-16,7-1 2 0,1 0 2 15,1 0 1-15,-2-3 0 16,-2 1-5-16,-4-1-3 0,-5 0-2 16,-7 1-4-16,-6 0-2 0,-8 3-1 0,-9-2 0 15,-7 3 5-15,-7-1 1 0,-8 1 1 16,-6 2 1-16,-5-4-6 0,-5-2 0 15,-1 2-2-15,-3-6-1 0,-3-5-1 16,-2 0-5-16,-10-5 3 0,-2 3-4 16,-4 1 1-16,0 4 5 0,-2 2-2 15,1 1 3-15,2 4 1 0,4 2 0 16,0 2 0-16,-2 0 0 0,4 3-1 16,2 0 1-16,5 1-1 0,4 2-2 15,-6 0 1-15,0 0-1 0,2 0 1 0,-2 3 0 16,5 2 1-16,1 6 0 0,4 5 0 15,12 3 1-15,7 4-1 0,12-1 1 16,2 1 3-16,7 3-1 0,5 1 0 16,-1 2 2-16,1 0-7 0,-6-2 3 15,-3-1-1-15,-8-2 0 0,-8-1-1 0,-7 0 1 16,-14-2 1-16,-6 3-1 0,-23 0 5 16,-18 6-12-16,-16-3-20 0,-20 3-46 15,-12-4-103-15,-8-3-86 16</inkml:trace>
  <inkml:trace contextRef="#ctx0" brushRef="#br0" timeOffset="38172.58">25643 13014 34 0,'0'0'4'15,"0"0"-1"-15,0 0 0 0,0 0 4 0,0 0 4 16,0 0 7-16,0 0 10 16,0 0 12-16,0 0 13 0,-12 2 0 0,12-2-7 15,-1 0-10-15,-1 0-9 0,-1-2-4 16,-1-4 2-16,1 2-2 0,-1-4-4 15,2 3-4-15,-1 1-3 0,-2-4-2 16,3 5 2-16,0-1-3 0,0 1-2 16,2 3 0-16,-1-1-4 0,1 1-2 0,0-2-1 15,-2 0-1-15,2 1-2 16,-1 1 0-16,1-2-1 0,-2 2 2 16,2-1 0-16,0 1 2 0,0-2-1 15,-1 2 1-15,1-1 1 0,0 1-1 0,-2 0 1 16,2 0-1-16,0 0-1 0,0 0 0 15,0 0 0-15,0 0 0 0,0 1 1 16,0 10-1-16,5 4 1 0,2 5-1 16,-1-2 1-16,1-6 0 0,-3 4 1 15,1-1-2-15,-1 0 2 0,2 5 0 0,-3-7-1 16,2 2 2-16,-2 0-1 0,0-3 4 16,0 5-2-16,0-6 3 15,-3-7-5-15,1 7 2 0,-1-5 1 0,0 0-1 16,2 0 1-16,-2-6 0 0,0 0 1 15,0 0 2-15,1 2 3 0,-1-1 0 16,2 1 2-16,-2-1-2 0,0 1-1 16,1-1-2-16,-1 1-4 0,0 0-3 15,2-1-2-15,-2 1-5 0,0-1-7 16,0 0-22-16,1 9-59 0,1-1-159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1T09:40:30.0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25844 14071 69 0,'0'0'28'15,"0"0"0"-15,0 0 5 0,0 0 2 0,0 0-2 16,0 0-6-16,0 0-3 0,0 0-7 16,0 0-2-16,3-56-1 0,-3 56-1 15,0-2 0-15,1 1-3 0,-1-1 1 16,0 1-2-16,2-1-4 0,-2 0-2 15,0 1-6-15,1-1-2 0,-1 2 0 0,0-1 1 16,2 1 1-16,2 0 1 0,2 4 2 16,2 7 0-16,0 0 0 15,0 1 1-15,-2 0 0 0,0 1-1 16,1 3 1-16,0 1-1 0,-1-3 2 0,-3 1-2 16,-2 3 1-16,-1-4-1 0,0 5 1 15,0-7 1-15,0-1 0 0,-3 0 3 16,2-7-2-16,-1 1 3 0,2-5 4 15,-2 0 2-15,2 0 0 0,-2 0 1 16,-2 0-4-16,-5-2-4 0,-1-8 0 0,-4-4-2 16,1-3 0-16,0-1-2 0,1-3-1 15,3-1 0-15,-1-3-1 0,3-1 1 16,3 0 0-16,-1-1 4 0,2 2 0 16,2 7 2-16,-2 0 0 0,3 7 3 15,-2-1 0-15,0 2 0 0,1 5-3 16,1 0-1-16,0 5-3 0,-2-1-5 15,2 1-2-15,0 0-2 0,0 0 1 16,0 0 2-16,0 6 2 0,3 9 2 16,5 5 0-16,1 3 0 0,-2 3 0 0,-1-1-2 15,1 3 2-15,-2 2 0 0,-2-1 0 16,1 1 0-16,-3-1 0 0,2-2-1 16,-3 1 1-16,0-3-1 0,0 0 2 15,0-7-1-15,0-1 1 0,0-7 1 16,0-5-2-16,0 1 3 0,0-6 2 15,0 0 4-15,0 0 2 0,0 1 1 16,-1 1-1-16,1-2-1 0,-2 0-1 16,-2-6-1-16,0-11-2 0,-2-7 0 15,-1-5-3-15,2-3 3 0,3 1-6 0,0-1 1 16,1 1-1-16,1 2 0 0,0 2 0 16,0 3 2-16,0 6-1 0,1 1 0 15,1 6 0-15,-2 5-2 0,1 2 2 16,-1 4-2-16,0-2-1 0,0 2-1 15,0 0-4-15,0-2-1 0,1 2 4 0,1 0 0 16,1 14 4-16,2 6-1 0,0 6 1 16,-1 1-1-16,-1 0 1 0,0 1 0 15,0-2 0-15,-3-8 0 0,0 1 1 16,0 0-1-16,0-7 0 0,0 5-1 16,0-7 1-16,0-5-1 0,-3 4-2 15,1-5-1-15,-2 5-7 0,0 1-34 16,-6-3-52-16,-3 2-119 0</inkml:trace>
  <inkml:trace contextRef="#ctx0" brushRef="#br0" timeOffset="43343.42">20262 4411 3 0,'0'0'15'0,"0"0"3"15,0 0 1-15,0 0 0 0,0 0-1 16,0 0 0-16,0 0-4 0,0 0 0 16,0 0 3-16,0 0-2 0,-29-5 4 15,28 5-2-15,-1 0-2 0,1 0-1 16,-1-1-4-16,1 1 3 0,-1 0-5 15,1 0 0-15,-1 0 0 0,1 0-4 0,-2 0 2 16,2 0 0-16,-1 0-1 0,1-2 2 16,-1 2-2-16,2 0 0 0,-1 0-1 15,1 0 0-15,-1 0-1 0,1 0 0 16,-2 0-1-16,2 0 0 0,-1 0 0 16,1 0-2-16,0 0 1 0,0 0 1 15,0-1-1-15,0 1 5 0,0 0-3 16,-2 0 0-16,2 0-2 0,0 0 0 15,0 0 0-15,0 0 0 0,0 0 2 16,0 0-2-16,0 0 1 0,0 0 0 0,6 0 0 16,0 0-1-16,2 0 0 0,2 0 0 15,-4 0-1-15,-1 0 1 0,6 0-1 16,-7 1-1-16,5 2 2 0,3 0 1 16,-4 0-2-16,6 1 3 0,-3-2-1 15,2 3-1-15,-6-2 3 0,3-1-3 0,-1 1 0 16,0 0-2-16,2-2 2 0,-1 2-1 15,5 0 1-15,-4 0 0 16,4 2 0-16,-4-2 0 0,0 0 1 16,3 0-2-16,-2 0 0 0,2 2 0 0,-4-3 2 15,-3 1-2-15,2 0 0 0,0 1 0 16,5 2 1-16,-1-2 0 0,2 2 1 16,-2 0 1-16,-4-3 1 0,2 2-1 15,2 0-1-15,-2-2 0 0,3 1 0 16,-1 1 1-16,-2-2 0 0,2 1-2 0,-3-1 0 15,0 0-1-15,-1 0 0 0,0 2 0 16,2-1 1-16,-3 1 1 0,0 0-2 16,2-1 2-16,2 2-1 0,-5-1-1 15,8 2 0-15,-4-1 1 0,-2-1 0 16,5 1 1-16,1-2 2 0,-5 0-1 0,6 2 2 16,0-2-2-16,-2 1 0 15,2 1 0-15,-1-2-1 0,-1 1 0 16,-4-2-1-16,5 3 1 0,0 0-2 15,-1 0 0-15,0 0 0 0,-2 0 1 0,2-1 1 16,-5-2 1-16,4 3-2 0,1-1 0 16,-1-1 0-16,2 2-1 15,-4-1 0-15,3 2 0 0,-6-2 0 16,5 3 1-16,0-1-1 0,-6-2 0 0,5 4 0 16,-1-2 0-16,-5 0 0 0,6 1 1 15,-1 2-1-15,1-1 2 0,2 1-1 16,-4 0-2-16,1-3 1 0,-1 4 1 15,0-1-2-15,3 2 2 0,0 2-1 16,-3-1 1-16,0-2-2 0,3 3 1 0,-1-1 0 16,-1 3-1-16,2-1-1 0,-1 2 4 15,-1-2-1-15,-2-4 0 0,-2 1-2 16,2 0 1-16,1 0-1 0,2 5 2 16,-1-1-1-16,1-2 1 0,-2 1-1 15,-3-6 0-15,3 2 1 0,-1 0-2 0,0 1 2 16,2 1-1-16,-1 1 3 0,1 0-2 15,0 1 3-15,-2-1-4 0,-1-1 1 16,4 1 0-16,-3 1 0 16,-1-1 0-16,2 1-1 0,0 2 0 0,1-2 0 15,0 2 2-15,1-2-2 0,-5-5 3 16,2 2-3-16,1 1 0 0,-2-1 0 16,4 3 2-16,0 0-1 0,-2-1-2 15,-1-1 1-15,-1-2 1 0,-1 0-1 16,2-1 4-16,-5-2-3 0,6 4 0 15,-5-4-1-15,-1 1 0 0,2 4 0 0,-2-5 0 16,5 7 0-16,-3-3 1 0,1 2 0 16,0 4 2-16,-1-6-3 0,1 2 1 15,-1-2-1-15,0 2 1 0,1 4 0 16,-1-6 0-16,1 2 0 0,2-2-1 0,-2 2 1 16,4 2 0-16,-2-3 0 15,-2-3 0-15,-1 2-1 0,-1-4 0 16,3 4 1-16,-2 0-1 0,1 0 0 15,1 5 1-15,-2-7 4 0,0 4-2 0,2-2 0 16,-2 2-3-16,3 3 1 0,-1 0-1 16,-1-2 0-16,2 0 1 0,1 0 1 15,-3-5-1-15,0 3 0 0,1-1-1 16,-3-3 0-16,2 4 1 0,-1 1-1 16,2 0 1-16,-1 4-1 0,1-1 2 15,0 0-2-15,-4-5 0 0,2 1 0 16,-2-1-2-16,0-2 1 0,2 5 1 15,-1-1 0-15,-3-6 1 0,3 8-1 16,1-1 1-16,1 0-1 0,-2 5 0 0,3-2 1 16,-2-1-1-16,0 1 1 0,-2-6-1 15,3 2 0-15,-1 0 0 0,-3-6 1 16,3 8 0-16,-2-3 0 0,-1-2 1 16,4 3-2-16,-1-1 1 0,-1 1-1 15,1-1 2-15,0 0-1 0,1 1 0 0,-1-2-1 16,0 0 2-16,0 1 2 0,-2 1-3 15,2 0 5-15,-1-1-4 0,0 1-1 16,1-1 0-16,-2-3 0 16,2 4 0-16,1-1-1 0,-1-1 0 0,0 5 1 15,1-2 0-15,-1 0 0 0,2 2 1 16,-1 1-3-16,2 0 2 0,1-1-1 16,-1 1 0-16,0-1 2 0,0 0-1 15,-1-2 0-15,-1 2 0 0,1 1 0 16,-1-1 2-16,1-1-3 0,0 0 1 15,-3 0-1-15,1-5 1 0,-1 2-1 0,2 1 1 16,-3 0-1-16,2 1 1 0,-2-1 0 16,1-1-1-16,-2-2 1 0,3 4 0 15,-1 0-1-15,-2-4 2 0,3 4-2 16,-2-1 0-16,-1-6 0 0,3 7 0 0,-1-3 0 16,-2-2 2-16,3 4-2 0,-3-5 1 15,0 1 3-15,1 4-4 16,-1-3 5-16,2 3-7 0,-1-5 2 15,-3 0-1-15,2 0 2 0,0 0 1 0,0 0-1 16,0 0-1-16,0 2 1 0,0-1-1 16,3 4 0-16,-2-5 1 0,1 5-1 15,0-5 0-15,-2 0 0 0,1 0 1 16,-1 0-1-16,2 2 1 0,-3 0-1 16,2-1 1-16,-1 2 0 0,0 3-1 15,0-4 0-15,2 6 1 0,-2-2-1 16,-1-4 0-16,3 5 0 0,-2 1 1 15,2 0-1-15,0 4 1 0,-1-1-1 16,0-1 1-16,1 0 0 0,-2-4-1 0,1 0 1 16,0 2-1-16,1-1 0 0,-1 6 0 15,0-4 0-15,-1-3 1 0,0 0-1 16,0 0 2-16,-1-3-1 0,2 5-1 16,0 0 0-16,-1-2 0 0,1 6 4 15,1-1-4-15,-1 0 4 0,0-1-6 0,1 1 1 16,0 2 0-16,0-2 1 0,-2-7 0 15,1 2 0-15,-1-1 0 0,-2-4 0 16,2 8 0-16,-1-1 0 16,-1-6 0-16,1 7 0 0,-1 0 1 0,1-1-1 15,-1 0 3-15,2 1-5 0,-2 0 4 16,1-6-2-16,1 8 0 0,-2-3 0 16,0-5 0-16,2 6 0 0,-1-1 1 15,-1-5 0-15,2 6-1 0,-1-5-1 16,-2-1 1-16,1 4 0 0,1-4 0 0,-1 5 2 15,1-5-2-15,-2 0 0 0,1 1-1 16,1-1-1-16,-2 6 2 0,2-8 0 16,-2 8 1-16,1-5-1 0,-1 1 1 15,0 5 2-15,0-1-2 0,0 2 3 16,0 0-5-16,0-2 1 0,0-6 0 16,0 8-1-16,0-6 1 0,0-1 0 15,0 7 0-15,0-8 0 0,0 8 0 16,0-8-1-16,0 2 2 0,0 5-2 15,0-6 2-15,0 6-1 0,0-6-1 0,0 2 0 16,0 4 2-16,0 3-1 0,0 2 1 16,0-6-1-16,0 0-1 0,0-1 0 15,0-3 2-15,0 5-1 0,0 1 0 16,0-6 1-16,0 7-1 0,0-2 1 16,0-6-1-16,0 7 0 0,0-7 0 15,0 1-1-15,0 4 2 0,0-6-1 16,0 6 0-16,0 1 0 0,0-9 1 15,0 8 4-15,0 1-4 0,0-7 3 16,0 6-4-16,0-4-1 0,0 0 1 0,0-1-1 16,0 3 1-16,0 5-1 0,0-7 1 15,0 6 0-15,0-6-1 0,0 0 0 16,0 1 2-16,0-3-1 0,0 2 1 16,0-2-1-16,0 0 2 0,0 0-2 15,-1 2 0-15,1-3-1 0,0 1 1 0,-2 0-1 16,2 0 2-16,0 2-2 0,0-2 1 15,0 0 0-15,0 2 0 0,0-2 1 16,0 0-1-16,0 2-1 0,0-1 1 16,0 1 0-16,-2 6 0 0,2-7 2 15,0 7-2-15,0 0 0 0,0-8 1 16,0 8-3-16,0-8 3 0,0 0-2 16,0 0 1-16,0 0 0 0,0 2 0 15,0-2 0-15,0 0 1 0,-1 0-1 16,1 7 1-16,0-6 4 0,0 7-5 15,0-2 5-15,0-4-5 0,-2 5 0 16,2-6 0-16,0 1 0 0,-1 5 0 0,1-7-1 16,0 8 2-16,-2-2-1 0,1-5 2 15,1 5-4-15,-2-6 2 0,2 1-1 16,-1 1 1-16,1-1 0 0,-2 7 0 0,2-3 0 16,0 1 1-16,0 1-2 15,0-3 2-15,0-2-1 0,0 6 0 16,0-2 2-16,0-6-2 0,0 9 0 15,0-3 0-15,0-4 0 0,0 6 0 0,0-2 0 16,0-4 0-16,0 4 0 0,2 0 0 16,-2-7-2-16,1 8 4 0,-1-2-4 15,2 1 4-15,-2 0-2 0,1 1-2 16,-1-1 7-16,2 0-5 0,-1 1 4 16,1-3-3-16,-2 2-1 0,1-7 0 15,1 7-1-15,-2-6 1 0,2 0 0 16,-2 7 1-16,1-7-2 0,1 6 1 15,-2-7 0-15,1 1 0 0,1 5 0 16,-1-5 1-16,1 6-1 0,-1-1 0 0,1-1 0 16,-1 7 1-16,2 0-3 0,-1 0 2 15,-1-7 0-15,2 1-3 0,-1 1 4 16,-1-7-1-16,0 7-1 0,1-6 3 16,-1 0-2-16,3 5 0 0,-2-5 0 15,-1 5 0-15,1-6 0 0,-1-1 0 0,1 1 0 16,1-2 0-16,-2 1 0 0,1-5 0 15,-1 6 1-15,0-5-1 16,2 4 1-16,0 6-1 0,-1-7 0 0,1 6-1 16,-1-5 1-16,1 1 0 0,-1 1 3 15,-1 2-2-15,2 4 2 0,-2-6-4 16,1 5 1-16,-1-6-1 0,1-1 1 16,-1 1-1-16,1 0 0 0,-1-3 2 15,-1-3-1-15,2 7 1 0,-1-5-1 16,-1 3 1-16,2 2-2 0,-1-1 1 0,1-1 0 15,-1 2-2-15,2 1 2 16,-2-1 0-16,1 0 0 0,-1-2 2 0,0 3-3 16,-1-3-1-16,2 2 1 0,-1-2-1 15,-1 0 1-15,2 1 3 0,-1 0-3 16,1-1 3-16,-1 8-1 0,1-7-1 0,1 7 1 16,-2 0 0-16,1-7-1 15,-1 7 0-15,1-1-1 0,0-1 2 16,0 1-1-16,2 0 0 0,-1-1 0 15,-2 3 0-15,4 4-1 0,-4-8 1 0,2 2-1 16,0-2 2-16,-2-3-2 0,2 4 2 16,-1-3-1-16,-1-1 0 0,1 5 4 15,-1-5-4-15,3 5 3 0,-1-1-5 16,-1-5 2-16,1 4-1 0,0 0 1 16,-2-4 2-16,3 4-1 0,-1 0 0 15,0-4-1-15,2 5-1 0,0 1 1 16,-2 0 1-16,3 6-2 0,-3-10 1 15,1 4 1-15,1 0-3 0,-2-2 1 16,2 2 1-16,-1-1 0 0,-1-1 0 0,0-4 0 16,2 4 0-16,-2 0-1 0,-1 0 2 15,3 5-1-15,0-2 1 0,0 1-1 16,-1-3 1-16,1 1-2 0,0 1 2 16,1 1-2-16,0-1 1 0,0 0 0 15,-2 0 0-15,2 0 0 0,-3-4 2 0,1 0-2 16,1 0 0-16,-2-4-1 0,3 5 1 15,-3 0 4-15,0-4-5 0,2 6 5 16,-4-7-4-16,2 1 0 0,-1 0 0 16,0-1-1-16,1 5 0 0,1-4 2 15,1 4 0-15,-1 0-1 0,-1 1 1 16,1-1-2-16,1 2 1 0,-1-1 0 16,2-1 0-16,-2 2-1 0,0-2 2 15,1-1-2-15,-2-4 1 0,1 4-1 16,-1-5 1-16,-1 0 0 0,2 2 0 15,-1 0 0-15,-1-1 0 0,1-1 1 0,0 2-1 16,-1-3 1-16,1 0-1 0,0 2 0 16,-2 0 1-16,2 1-1 0,-1 1 1 15,0 0-1-15,2 5-1 0,-2-7 1 16,2 7-1-16,1 0 0 0,1-4 1 16,-2 3-1-16,2-4 1 0,-2-3 0 15,-1 0 0-15,1 0 1 0,-2 0-1 16,1 1 0-16,-1-2 0 0,1 2 0 15,0-1 1-15,0 0-1 0,0 2 0 0,1 4 0 16,-1-5 0-16,1 5 1 0,1 1 0 16,-2-7 3-16,1 8-4 0,-1-9 3 15,0 5-4-15,0 2 0 0,1-4 0 16,0 4 1-16,-2-5 0 0,1 1 0 16,0 0 0-16,0-1-2 0,0 1 2 15,0-1 0-15,-1 1 2 0,1-2-4 16,3 2 4-16,-3 0-4 0,0-2 2 15,0 1 0-15,0 1 0 0,-1-1 0 16,4 5 0-16,-3-4 0 0,3 5 0 0,-2-1-1 16,-1-5-4-16,1 5 2 0,-1-4 1 15,0 0-1-15,2-1 6 0,-4-1-2 16,2 2 0-16,-1-6 0 0,2 4-1 16,-3-5 0-16,0 7 0 0,2-1 1 15,0 0-1-15,0 0-1 0,0 1 2 0,0-1-2 16,0 1 1-16,0 0 0 0,-2-1 0 15,2 1 1-15,0-7-1 0,-2 6 0 16,1-6 0-16,-1 1-1 0,1 5 1 16,-1-4 0-16,1 3 1 0,1 2-1 15,-3-6 0-15,1 1 0 0,-1-1 0 16,2-1-1-16,-2 0 2 0,1 7-2 16,0-7 2-16,-1 1-1 0,2 2 1 15,-2-3-2-15,1 0 1 0,1 1 0 16,-1 1 0-16,-1-2 1 0,2 3-1 0,-2-3 0 15,1 7 0-15,1-6 0 0,-2-1 0 16,2 5 0-16,0-4 0 0,-2-1 5 16,1 5-5-16,1-4 4 0,-1-1-3 15,1 3-2-15,-2-3 2 0,1 2-1 16,-1-1-1-16,2 5 2 0,-1-5-2 16,-1-1 1-16,1 1 1 0,-1-1-1 0,2 1 1 15,-1 0-1-15,1 0 0 16,-2 0 1-16,1 0-1 0,-1-1 0 15,2 7 0-15,-1-7 0 0,-1 1 0 0,2 1 0 16,-2-6 1-16,0 0 0 0,0 0-1 16,0 2 0-16,1-1 0 0,-1 5 0 15,2 0 1-15,-2-1-1 0,1 1 2 16,-1-6-1-16,0 0 1 0,0 0 1 16,0 1-1-16,3 1-1 0,-3 0 0 15,0-1 1-15,0 1-1 0,0-1-2 16,0 0 1-16,0 1-1 0,0-1 1 15,1 1 1-15,-1-1 1 0,0 1 0 16,0 0 0-16,0-1 0 0,0 1 2 0,0-2-3 16,0 1 1-16,2-1 1 0,-2 2-2 15,0-2 0-15,0 1 0 0,0-1-1 16,0 2 1-16,0-2 0 0,0 1 1 16,0-1 0-16,0 2-1 0,0-2 2 15,0 1-1-15,0-1 2 0,0 2 0 0,0-2 0 16,0 1 1-16,0-1-1 0,0 2 0 15,0-2-1-15,0 0 1 0,0 2-1 16,0-2 1-16,0 0 2 16,0 1-1-16,0-1 1 0,0 0-1 0,0 0-6 15,0 1 3-15,0-1-2 0,0 0-2 16,0 0-1-16,0 0-22 0,-2 2-31 16,-11 4-80-16,-6 2-172 0</inkml:trace>
  <inkml:trace contextRef="#ctx0" brushRef="#br0" timeOffset="44929.57">21079 4869 254 0,'0'0'41'0,"0"0"-3"16,0 0-3-16,0 0-1 0,0 0-4 0,0 0-3 16,0 0-5-16,0 0-2 15,14-80-5-15,-8 66-5 0,3 0-4 16,4-7-2-16,4 0-1 0,8-6 0 15,8-5 0-15,12-9 2 0,11-8-4 0,8-7 2 16,11-9-1-16,9-7 1 0,6-5 5 16,7 0-3-16,-1-1 2 15,1 6-1-15,-4 5 0 0,-6 7-3 0,-12 10-5 16,-7 9 4-16,-12 6-7 0,-8 7 4 16,-9 4 1-16,-6 5 0 0,-5 4 0 15,-10 4-1-15,-3 2 2 0,-5 3-1 16,-6 3 0-16,1 1 0 0,-5 2 1 15,0-1-1-15,0 1-1 0,1 0 0 16,1-2 0-16,-2 2 0 0,0-1 1 0,1 1-2 16,-1-1 1-16,0-1-1 0,0-3 0 15,0 1 0-15,-6-4 0 0,-6-1-1 16,-5 2 0-16,-7-1-1 0,-5 5 2 16,-1 1 1-16,-2 2 1 0,1 0 0 15,8 0 1-15,4 0 0 0,7 0-1 0,6 0 1 16,1 0-2-16,5 0 2 0,-1 0-1 15,1 0 0-15,-2 0 0 0,1 0-1 16,-1 0-1-16,1 0-2 16,1 0 0-16,0 0 2 0,0 0 1 0,9 3 2 15,8 5 0-15,8-1-2 0,2 1 2 16,4 0-1-16,-2-1 1 0,-1 2 0 16,0 1-2-16,-4 0 1 0,-2 4-2 15,-3 1 1-15,-2 3-2 0,-2 3 2 16,-2 4 5-16,-5 1-4 0,-2 2 3 15,-4 1-3-15,-2 0-2 0,0 0 1 0,-6 0-2 16,-3 0 0-16,-4-2-4 0,3 0-10 16,-2-1-26-16,4 0-36 0,4-6-52 15,4-2-101-15</inkml:trace>
  <inkml:trace contextRef="#ctx0" brushRef="#br0" timeOffset="45358.8">23108 3512 417 0,'0'0'21'16,"0"0"-9"-16,0 0-6 0,0 0-3 16,0 0-2-16,-29-80-2 0,20 75-2 0,0 1-6 15,-3 4-2-15,-6 0 0 16,-2 6 2-16,-4 9 3 0,2 3 1 15,0 4 0-15,3-1-1 0,5 0-4 16,5-1-2-16,2-5 0 0,6 1 1 0,1 3 5 16,0-3 6-16,8 7 3 0,4-2 3 15,-1-2 0-15,7-1-1 0,-2-1-1 16,2-2-3-16,2 0 2 0,-2 0-2 16,1-2 1-16,-5 0-1 0,2 1 0 15,-4-2 3-15,0 1-4 0,-4-2 3 0,-1 0-2 16,-2-5-1-16,-3-4 2 0,1 8-1 15,0-6 1-15,-2 1 0 16,-1 4 1-16,0 2 1 0,-7 2 1 16,-4 4 0-16,-6 0-1 0,-7-2-1 0,-5-2 1 15,-6 3-3-15,-3-3 2 0,0 0-4 16,3-1 0-16,5-3-4 0,4 0-5 16,11-2-9-16,4-4-13 0,8 0-31 15,3-3-27-15,-1 0-36 0</inkml:trace>
  <inkml:trace contextRef="#ctx0" brushRef="#br0" timeOffset="45709.55">23361 3228 405 0,'0'0'11'0,"0"0"-7"0,0 0 1 15,0 0-1-15,0 0-4 0,0 0 0 0,0 0-7 16,0 0 7-16,0 0-1 0,0 0 3 16,6 10 4-16,-1 15-3 0,1 4 3 15,0 3-2-15,-3 1 1 0,1 5-2 16,-4 2 0-16,0 4 0 0,0 4 0 16,0 2 0-16,-2-1-3 0,-3 0 1 15,-1-4-1-15,0-4-1 0,1-2 1 0,-4-4 0 16,2-3-4-16,1-1 3 15,0-4-6-15,0-3-4 0,1-7-5 16,0 0-5-16,3-8-3 0,-3 0-3 0,1 0 2 16,-4-5 2-16,0 3 5 0,-2-7-3 15,-3 0 1-15,-2-3-8 0,-1-8-5 16,2-4-8-16,5-2-8 0,3-4-9 16</inkml:trace>
  <inkml:trace contextRef="#ctx0" brushRef="#br0" timeOffset="45858.75">23108 3691 328 0,'0'0'47'0,"0"0"-19"0,0 0-19 16,0 0-11-16,0 0-4 0,0 0-2 0,0 0 0 15,0 0 1-15,87-25-1 0,-57 34-1 16,0 1-3-16,1 3-3 0,-4-3-7 16,1 0-11-16,-4 0-14 0,0-1-14 15,0-1-16-15,-5-4-10 0</inkml:trace>
  <inkml:trace contextRef="#ctx0" brushRef="#br0" timeOffset="46899.07">23509 3685 165 0,'0'0'25'0,"0"0"-2"0,0 0-8 16,0 0-3-16,0 0-4 0,0 0-3 15,0 0 0-15,0 0-2 0,0 0 0 16,28-30-1-16,-15 30-1 0,-1 0 3 15,0 0 0-15,0 0 2 0,-1 0 1 0,1 0 3 16,-7 0-1-16,7 0 5 0,-7 0 0 16,8 0-3-16,3-2-1 0,0-5-3 15,2-2-7-15,-3-4 1 0,0 0 0 16,-2-2 0-16,-1-2 1 0,-2 0-2 16,-2-1 3-16,-2 4-1 0,-2-1 3 15,-1 6 1-15,-3-3 6 0,0 0-1 0,0 5 4 16,0-3-3-16,0 5-1 15,-1-3-4-15,-2-2-3 0,0 7-2 16,-4-1-3-16,2 4-1 0,-7 0 0 0,-5 0 0 16,2 6-1-16,-3 6 1 0,2 3-3 15,5 5 2-15,-1 1-1 0,5 5 2 16,1 1-1-16,3 0-3 0,3 2 0 16,0-1 0-16,2-3-1 0,5 0-1 15,2-3 0-15,4-2-1 0,1-5-2 0,3-1-1 16,1-3-7-16,1-5-5 0,-5-2-4 15,5-2-4-15,1-2 1 16,1 0 4-16,6-3 5 0,-3-4 6 16,0-3 8-16,-5 0 6 0,-2-1 5 0,-6 2 4 15,-2-1 5-15,-3 1 6 0,-3 1 3 16,1 0 4-16,-2 3-1 0,-1 1-2 16,-1-2-1-16,1 1-2 0,-1 1-3 15,2-1-3-15,-2 5-5 0,0-1-5 16,0 1-3-16,1-2-3 0,4-1 0 0,0 0 1 15,0 2 1-15,-1-1 0 0,2 2 1 16,0 0 0-16,5 0 2 0,-1 0 2 16,-5 0 0-16,5 0 2 0,-3 0 2 15,3 0 1-15,0 0 0 0,2 0 0 16,1-3-1-16,1-3-1 0,2-3-3 0,-2 0-1 16,-2-4-1-16,0 1 1 15,1-1-1-15,-6 2-1 0,-1-1 2 16,-2 3 1-16,-1-2-1 0,1 1 2 15,-2 3-1-15,-2-3 0 0,0 4-1 0,0-5-2 16,0 1-2-16,0 5-3 0,-6-3 0 16,3 6-1-16,-1-1 2 0,-5 1-1 15,3 2 0-15,-5 0 1 0,-5 2 1 16,3 5-2-16,-2 4 2 0,7-2 0 16,-1 3-2-16,3 0 1 0,3-3 1 15,-1 8-1-15,3-1 2 0,1-5 0 16,0 7 1-16,1-3 2 0,6-1-1 15,5 3 2-15,-1-3-1 0,3-4 1 16,4-2 1-16,1-2 0 0,3-3-1 0,2-3-1 16,1 0-1-16,1-2 0 0,0-5 1 15,-4-2-1-15,1-2 1 0,-2-3 0 16,-3 1-2-16,-2-4 1 0,-3-3 0 16,-2 2-1-16,-2-3 2 0,-2 1-1 15,-2 5 2-15,-2-4-1 0,0 9 2 0,-3-3 2 16,1 0 1-16,-1 7 1 0,2 1 0 15,-2 5-1-15,0-1-4 0,0 1-5 16,0-2-6-16,2 1-3 16,-2 1 1-16,1-1 3 0,1 1 5 0,1 13 2 15,0 10 4-15,0 10 0 0,-2 5 0 16,-1 5 3-16,0 1-2 0,0 1 0 16,0 1-3-16,-1 1 2 0,-5-2-1 15,0 0-3-15,-2-2-1 0,2 0-5 16,1-5-4-16,1-5-2 0,1-4-7 0,2-8-12 15,-2-2-33-15,3-4-35 0,0-6-69 16</inkml:trace>
  <inkml:trace contextRef="#ctx0" brushRef="#br0" timeOffset="47230.37">24450 3487 364 0,'0'0'2'16,"0"0"-1"-16,0 0 2 0,0 0 0 15,0 0 0-15,0 0 1 16,0 0-3-16,0 0 1 0,0 0-1 0,0 0 1 16,92-17-1-16,-67 27-1 0,1 4 0 15,-3-1 1-15,0 3-1 0,-1-1 1 16,-6-3 0-16,-3-3-1 0,-6-4 2 15,-3-1 2-15,-1-1-2 0,0 0 8 16,0 0 5-16,-3-3 2 0,0 0 1 0,0 2-4 16,-7 4-5-16,-8 2-2 0,-9 2-5 15,-4 3-3-15,-1 0-2 0,1 1-1 16,0 1-2-16,2 2-4 0,6-1-4 16,2 1-8-16,4-2-16 0,4-3-24 15,4-6-30-15,6 5-43 0</inkml:trace>
  <inkml:trace contextRef="#ctx0" brushRef="#br0" timeOffset="48122.61">24923 3000 252 0,'0'0'40'0,"0"0"-1"0,0 0-5 15,0 0-10-15,0 0-14 16,0 0-15-16,0 0-13 0,0 0 0 16,0 0 3-16,10-69 8 0,-10 87 6 0,0 8 1 15,0 9 0-15,0 1 1 0,0 2 1 16,-2 0 2-16,-3 0-3 0,0 0 1 16,2 0-2-16,2-1-1 0,-1-3 1 15,2 1 0-15,0-4-1 0,2-1 1 16,2-4-2-16,2-3 1 0,1-2 1 15,-3-7 1-15,2-2 1 0,0-5 0 0,0-1 2 16,1 0 0-16,-4-3 1 0,7-1 1 16,0-2-2-16,6-2 2 0,2-5-2 15,-1-7-1-15,-2-1-1 0,-1-3-1 16,-1-2 1-16,0 0-1 0,-2 0 1 16,0 2-1-16,-3 4 3 0,-1-1-1 15,-4 5 0-15,0-1 3 0,2 0-2 16,-4 6-1-16,2-5 0 0,0 6 1 15,-2-1-3-15,1 2-1 0,-2 3-4 16,0-1-3-16,0 1-4 0,0 0-1 0,1 0 1 16,-1 0 3-16,3 0 5 0,0 4 3 15,3 8-1-15,1 5 0 0,1 1 1 16,1-1 0-16,0 0 0 0,4-2 0 16,0 0 1-16,2-3 1 0,0-1-1 15,1-2 2-15,3-1 0 0,-5-4-1 0,1-3 2 16,4-1-3-16,-2 0 0 0,6-4 1 15,-1-3 1-15,-6-3-2 0,1-2 0 16,-4 0 0-16,-4 3 0 16,1-2 1-16,-3-1 3 0,-1 4-2 0,0-5 1 15,-1 6-1-15,-3 2 0 0,-1 2-1 16,-1 3 0-16,0-2-5 0,0 2-2 16,2-1-4-16,-2-1-4 0,1 2 4 15,1-1 1-15,-1 1 4 0,2 0-1 16,2 9 2-16,0 8-1 0,1 7 2 15,0 3 1-15,0 5 1 0,-1 3 0 0,1 4-2 16,0 3 2-16,3 0 0 0,-4 0 0 16,1 2 0-16,-1 0-1 15,-4 0 2-15,-1 1-2 0,0-2 4 0,-3-1-2 16,-6-3-2-16,-3-3 1 0,0-1 0 0,-1-3 0 16,0-3 0-16,0-3-4 15,-3-5 3-15,3-3 1 0,0-7 3 16,0-7 7-16,-2-4-1 0,-2-1 4 15,-4-11-1-15,1-5 1 0,3-4 0 0,3-7 0 16,1-3-3-16,4-4 0 0,8-5 0 16,1-2-2-16,3-2-4 0,8-2 2 15,3 0-4-15,4 3 6 0,1-1 0 16,1 2-3-16,-1 5-1 0,0 2-5 16,-2 4-1-16,0 7-4 0,-4 4-3 15,-3 7-11-15,-4 7-48 0,2 3-104 16,-4 3-54-16</inkml:trace>
  <inkml:trace contextRef="#ctx0" brushRef="#br0" timeOffset="53188.91">20263 5013 5 0,'0'0'8'0,"0"0"-1"15,0 0 2-15,0 0 0 0,0 0 0 16,0 0-1-16,0 0 0 16,0 0 1-16,0 0 1 0,-11 5 2 15,9-5 2-15,2 0 0 0,-2 0-1 0,2 0 0 16,-2 0 0-16,2 0-3 0,-1 0 0 0,1 2-3 16,-2-2 0-16,2 0-1 15,-1 0 0-15,1 0 1 0,-2 0 0 16,2 0-1-16,-1 0-1 0,1 0-3 15,-2 0-1-15,2 1 1 0,0-1 0 0,0 0 0 16,0 0 2-16,0 0-2 0,0 0 2 16,-1 0-3-16,1 0 1 0,0 0-1 15,0 0 2-15,0 0-2 0,0 0 1 16,0 0-1-16,-2 0 1 0,2 0-2 16,0 0-2-16,0 0 2 0,0 0 0 0,0 0 0 15,-1 0 2-15,1 0-2 16,0 0 1-16,0 0 1 0,-1 0 0 15,1 0 2-15,0 0 2 0,0 0 1 16,0 0 1-16,0 0 0 0,0 0-1 0,0 0-1 16,0 0-1-16,0 0-2 0,0 0 0 15,0 0-2-15,0 0 0 0,0 0-1 16,0 0 2-16,0 0-2 0,5 0 0 16,3 0 1-16,6 0 1 0,5 0-1 15,-6 2 1-15,4-1-1 0,-4-1 0 0,0 1-1 16,2-1 2-16,-4 2-1 0,4-1 0 15,-4 1 0-15,8 0 0 16,-9-1 0-16,5 2 0 0,1-1 1 16,-6-1 0-16,8 2 0 0,-1-1 2 0,0 1-3 15,6 0 1-15,-9-1 2 0,4 0-3 16,-2 0 0-16,-5-1-1 0,7 2 0 16,-1 1 1-16,-7-3-1 0,7 4 0 15,-7-2 0-15,1-1-1 0,4 3 2 16,0 0-1-16,1 1 1 0,-3-2 0 0,3 1-1 15,-3-1 2-15,7 2-1 16,-2 1 1-16,0-1-1 0,2-2 1 0,-1 3 0 16,1-3-1-16,-5-1 0 15,2 2 0-15,-2-2-1 0,-4 0 1 0,4 1-1 16,1 1 1-16,-6-2-1 0,6 1 1 0,-2 2 2 16,2 1-3-16,2 0 2 15,-3 1-2-15,1-2 1 0,0 1-1 16,0 0 0-16,3-2 1 0,-2 3 0 15,4-1 1-15,-1 1-2 0,0 0 2 0,2-2-4 16,-1 0 2-16,-2 1 0 0,-4-2 0 16,-1 0 0-16,0-1 2 0,0 2-2 15,0-1 1-15,1 1 1 0,0 0-2 16,1 0 1-16,6 0 1 0,0 2-1 16,-3-2 0-16,1 0 0 0,-1 0-1 15,-1 0 1-15,1-2 0 0,-1 3 0 0,-1-2-1 16,-4-1 2-16,3 0-4 15,-3 1 2-15,-4-2 0 0,6 3-1 16,-6-3 1-16,1 2 0 0,-1-3-1 0,1 3 2 16,4 1 0-16,-2 0 2 0,7 0-1 15,-5 2-1-15,3-2 1 0,1 0-2 16,1 1 1-16,-2 1-1 0,3 0 0 16,0-1 0-16,1 2-1 0,1 1 1 15,-1-2 0-15,0 3 0 0,0-2 0 0,-1 2 1 16,-2-2 1-16,2 0-2 0,-1 1 2 15,0-2-2-15,1 2 0 0,1-1 1 16,1 1-1-16,1 1 2 0,3 0 1 16,2 0-1-16,1 1-1 0,1-2 0 15,0 0-1-15,1 1 0 0,-2 0 1 16,1-1-1-16,-1 1 1 0,-1-2-1 16,1 2 0-16,0-2 0 0,-1 0 0 15,1 0 0-15,0 2 1 0,0-1-1 16,-1-1 0-16,0 2 0 0,0-2 0 0,1 2 2 15,0-1-2-15,-2 1 3 0,0 1-2 16,0-1 2-16,-1 1-3 16,-2-1-1-16,1-1 2 0,-3 3-2 15,1-3 4-15,-1 2-3 0,1-1 0 0,-1-1 1 16,2 1-1-16,1 0 0 0,-1-1 0 0,0 1 0 16,1 0 0-16,3-1 0 15,-1 1 0-15,1 1 0 0,1 0 0 16,1 2-1-16,-1-2 1 0,1 2 0 15,1-2 0-15,-3 1 1 0,1-1-1 0,0 2 0 16,-1-2 0-16,-2 2 0 0,-1 0 0 16,-1-1 0-16,-1 2 0 0,2-1 0 15,-3 3-1-15,2-2 1 0,1 2 0 16,-1-1-2-16,2 1 1 0,-2 0 0 16,2-1 1-16,-1 1 0 0,4 0 2 15,2 1-2-15,-1 0 0 0,3-1 0 16,-1 1 0-16,-1-1 0 0,-1 0 0 15,-1 0 4-15,0-1-4 0,-2 2 3 16,2 0-2-16,0 1-1 0,0-1 1 0,-1 0-2 16,2 0 1-16,0 1 0 0,1-1 0 15,-1 0-1-15,1 0 1 0,0 0-1 16,1 2 1-16,0 1-1 0,1 1 1 16,0 0 0-16,0 3-1 0,-1-1-1 15,2 2 2-15,-3-2-2 0,0 2 4 0,1 0-2 16,-2-2 0-16,2 0 0 0,0 1 0 15,1-3 0-15,-1 0 1 0,0-1 0 16,-1 0-1-16,0-1-1 16,-1 0 2-16,0 1 2 0,-1 0-3 0,-1 2 3 15,-1-2-3-15,1 0-1 0,-2-1 0 16,0 0 0-16,1 1 1 0,2 0 0 16,0 1 0-16,2-1 0 0,-1 1 0 15,0 1-1-15,1 1 1 0,-1-1 0 16,0 0 0-16,-1 1-1 0,2-1 2 0,-2 0-4 15,-2-2 3-15,2 1 0 0,-2-1 1 16,1-2 1-16,-2 3-1 16,3-2-1-16,1 1 0 0,-1-2 1 15,2 1-1-15,-1 2 0 0,0-2 0 0,1 2 4 16,1 1-4-16,-1-1 3 0,1 0-2 0,-1 1-2 16,-3-3 1-16,0 4-1 15,-1-2 1-15,-1 1-1 0,0 3 0 16,-2 0-1-16,2 1 2 0,-2 2-1 15,1 0 1-15,-1 0 0 0,0 1-1 0,0 0 1 16,-1 0 0-16,2 0 0 0,-1-3 1 16,0 0 0-16,0-1-1 0,1-2 0 15,1 2 2-15,-2-2-4 0,1 1 4 16,2 0 1-16,-1 2-3 0,0 1 4 16,2 1-3-16,-2-1-1 0,0 3 2 15,0-1-4-15,0 2 2 0,-1 2-1 16,0-1 1-16,-1 3-2 0,-1 1 1 15,0 1 0-15,0 1 1 0,2 1 0 16,-2 0 0-16,2-1-1 0,0-1 1 0,3-5 0 16,-1-1 1-16,2 0 4 0,2-2-2 15,-1 1 1-15,2-3-3 0,1 1-2 16,-1 0 0-16,-2 0 0 0,-1 1 0 16,-1 0-1-16,-4 4 2 0,0 1-3 15,-1 3 4-15,1 1-2 0,-1 1 1 0,-2 2 0 16,0 0-2-16,1-2 2 0,-2-2 2 15,2-1-2-15,-1-1 0 0,0-3 5 16,0 1-4-16,1 1 2 0,-1-4-2 16,-1 3-2-16,1-2 1 0,-2-1-1 15,0 3 0-15,0-1-1 0,-2 2 1 16,0 2 1-16,-1-1 1 0,0 4-1 16,0-2 0-16,0 1-1 0,0-1-3 15,0 0 4-15,-2-1-2 0,1-1 5 16,-1-3 0-16,2 1 0 0,-1-1 0 0,0-3-3 15,0 2 1-15,1-1-1 16,0-1 0-16,-2 4 0 0,1-1 2 16,-1 2-2-16,-2-1-2 0,1 3 1 15,-2 1 1-15,1-3-1 0,-1 1 1 0,0-2-1 16,-3-1 1-16,4-3-1 0,-4 1 1 0,3-2 3 16,-1 0-2-16,-3-1 3 15,2 1-3-15,-2-1-2 0,1-1 2 16,0-1-1-16,-1-2 1 0,0 2-1 15,3 1 1-15,-2 2 0 0,0 1-2 0,0 2-1 16,0 3 1-16,-1 0 0 0,1-1 2 16,-1-1-1-16,1-3 0 0,0 2 0 15,-1-2 1-15,-1 1 0 0,2-1-1 16,0 1 2-16,-2 1-2 0,1 0 2 16,-1-1-2-16,2 0 0 0,-1-1 1 0,1-2-2 15,-1 0 2-15,3 1-2 16,-3-2 2-16,2 2-1 0,1 1 0 15,-1 1 2-15,-1-1-2 0,0 4-2 16,2-1 1-16,-5 1 0 0,1-1 1 0,-1-1 0 16,-2-2 1-16,1-1-1 0,0-2 1 15,0 1 3-15,-1 0-3 0,2 1 3 16,-2-2-4-16,1 1 0 0,2-4 0 16,1 0 0-16,-1 0 0 0,0-1 0 15,-1 2 2-15,1-1-2 0,0 2 0 0,0-2 0 16,-2 0 0-16,0 1 0 0,1 0-2 15,1 1 0-15,-1 0 2 0,1 1 0 16,-2-1 0-16,2 0 1 16,0-2 0-16,1 0-1 0,2-1 2 0,-2 0-2 15,0 0 2-15,-1 1 1 0,3 2-3 16,-5 0 3-16,2-2-4 0,-2-1 3 16,1-2-1-16,-1-3 0 0,3 0 2 15,-1 1-3-15,0-1 0 0,0-1 0 16,0 1 1-16,0-1-1 0,0 1 0 15,2 0 0-15,-2-1 1 0,2 1-1 0,-4-4 1 16,1 1-1-16,-1 1 1 16,0 1 0-16,4 4 0 0,-3-1-1 15,1 0 1-15,-2 0-1 0,1-2 0 0,-2-3 0 16,1 0-1-16,-1 1 1 0,3 0 1 16,-3-1-1-16,1 1 1 0,-1-1-1 15,0-7 1-15,1 9 0 0,1-2-1 16,-1 1 0-16,1 5 3 0,1-3-3 15,-1 0 1-15,-1 1 2 0,-1 0-3 0,1 1 4 16,-1-2-4-16,3 0 0 0,-2-4-1 16,1 1 1-16,-1-1 0 0,-1-5 1 15,3 6 0-15,-2-1 0 0,2-3 2 16,-1 4-1-16,1-1 2 0,0 1-2 16,-1-2 1-16,0 1-1 0,-1-3 0 0,-1-1 0 15,0 1-1-15,0 0 0 16,0 1 1-16,-1-8-2 0,-1 2 1 15,-1-6 1-15,0 0 2 0,0 0 5 16,0 2 5-16,2-1 0 0,-2 1 0 0,0-1-11 16,1 1-4-16,-1-1-8 0,3 4-18 15,1-2-70-15,2-2-164 0</inkml:trace>
  <inkml:trace contextRef="#ctx0" brushRef="#br0" timeOffset="54249.38">26169 7882 117 0,'0'0'58'0,"0"0"-1"0,0 0-8 0,0 0-7 15,0 0-5-15,0 0-6 0,0 0-5 16,0 0-5-16,0 0-8 0,-3 10-2 16,12-20-7-16,12-9 0 0,13-9-3 15,11-5 3-15,11-6-1 0,12-9-1 16,7-3 2-16,5-6 2 0,4 0 4 0,-1-1-1 15,0 5 1-15,-3 6-1 0,-9 6-5 16,-6 8 0-16,-11 7-3 0,-6 3 0 16,-9 5 0-16,-8 3-1 0,-6 1 2 15,-5 3-1-15,-6 6 0 0,-2-4 1 16,-3 5-6-16,0 0 5 0,0-1-6 16,-5 2 4-16,5-1 1 0,-5 2 0 15,-1 1-1-15,1-1 1 0,-4 2 0 16,0-2-2-16,0 2 2 0,2 0-1 15,-1-1 0-15,-1 1 0 0,0 0 0 0,0-2 0 16,0 2-2-16,-1-1 2 0,-16-1-1 16,-5 1 0-16,-10-2 1 0,-1 0 1 15,-5 0 0-15,2 0 1 0,-2 1-1 16,2-1 3-16,1 2 0 0,11-1 0 16,2 1 1-16,11-1 1 0,5 1-3 15,0 1-1-15,6 0-4 0,-1 0-2 16,1 0 1-16,0 0 0 0,0 0 2 15,13 0 1-15,10 0 2 0,9 0 0 16,4 3-1-16,3 1-1 0,2 4 4 0,-1 2-4 16,-3 3 4-16,0-1-3 0,-6 3-2 15,-2 0 1-15,-6 2 0 0,-5-1-3 16,-4 3 1-16,-6 2-1 0,-7 2-3 16,-1 1 2-16,-7 5-3 0,-9-1-1 15,-2 4-4-15,0-1-8 0,-1-4-21 0,2 2-25 16,3-6-37-16,5-5-63 0</inkml:trace>
  <inkml:trace contextRef="#ctx0" brushRef="#br0" timeOffset="54819.98">28162 6635 261 0,'0'0'5'16,"0"0"1"-16,0 0-1 0,0 0 2 15,-42-82-3-15,30 74-1 0,-5 5-2 16,-4 1-1-16,-3 2-3 0,-6 5 1 16,-1 6 3-16,2 4-3 0,3 2 3 15,2 2-3-15,2 2-1 0,5 1 1 16,1-1 1-16,9-6 0 0,2 1 2 15,5-1-1-15,0-2 2 0,6 2 3 0,8-4 1 16,6-3 0-16,4-4-2 0,6-4-1 16,4 0-2-16,-1-6 0 15,-3-3-1-15,-4 0 0 0,-3 0 1 0,-7-2-1 16,-3 4 1-16,-4-3 2 0,-3 5-2 16,-3 1 1-16,0 1 0 0,-3 3-2 15,0-1-1-15,0 1-8 0,1 0-1 16,-1 0-1-16,0 0 3 0,0 3 4 15,0 15 3-15,0 14 0 0,0 13 1 16,-1 7 0-16,-1 9 0 0,2 5 1 0,0 9 0 16,0 7 4-16,2 7 0 0,-1 9-2 15,-1 3-2-15,0 0-4 0,-6-4-2 16,-4-8 4-16,-4-11 1 0,-2-14 2 16,-4-14 3-16,-1-14 2 0,-5-12 2 15,-1-10 6-15,-4-13 3 0,0-2 2 0,-1-18 3 16,-2-11-2-16,4-12-3 0,4-13-6 15,3-8-4-15,5-9-5 16,7-4 2-16,7-3-1 0,4 3-2 16,3 4-2-16,9 2-6 0,6 6-10 0,2 5-17 15,3 6-35-15,5 4-52 0,2 5-83 16</inkml:trace>
  <inkml:trace contextRef="#ctx0" brushRef="#br0" timeOffset="56303.55">28289 6548 267 0,'0'0'10'0,"0"0"-5"16,83-50-5-16,-53 41 3 0,0 3-4 16,1 6-1-16,1 0 0 0,-1 12-1 15,0 8 4-15,-2 5-1 0,-2 7 3 16,-4 5 0-16,-4 4-3 0,-5 1 1 15,-5 4 0-15,-6 0 1 0,-3-1 1 0,-3-3 3 16,-6-2-1-16,-2-5 2 0,-5-6 3 16,1-8 1-16,0-6 0 0,1-6 4 15,-1-6-1-15,-1-3 0 0,-2-3 0 16,0-7 0-16,3-4-2 0,6-4-3 16,2-5-3-16,7-1-7 0,0-5-3 15,12-3 0-15,4 1-3 0,5-1-2 16,4 5-1-16,2 1 0 0,1 6 0 15,-2 1 1-15,0 6 1 0,-3 3-1 16,-6 4 1-16,-1 3-1 0,5 3 1 0,-2 0-1 16,7 0-1-16,-2 6-5 0,-1 2-9 15,-2 2 0-15,0 1 0 0,-2 1 6 16,0 2 10-16,-2-1 3 0,2 1 4 16,-2 0 0-16,0 0 1 0,-2-2 0 15,1 0 0-15,-6-4 0 0,0-1 0 0,-1-2 2 16,-6-4 2-16,5 2-1 0,4-3 2 15,4 0-2-15,5 0-1 0,-1-4-3 16,0-4 1-16,-1-1 0 16,1 0 0-16,0-2 1 0,-1 1 0 0,0-1-1 15,-1 2 2-15,-6 1 3 0,0-1 0 16,0 0 3-16,-4 3 0 0,-1 0 1 16,-4 4-2-16,-3 2-3 0,0-1-1 15,0 1-3-15,1-1 0 0,-1-1-3 16,0 0 2-16,2 1-2 0,-2-1 2 0,0 0-2 15,0 1 3-15,0-1-2 16,0 1-6-16,0 0-7 0,0-1-2 16,0 2-2-16,0-1 2 0,0 1 7 15,0-2 4-15,0 2 2 0,-4-1 5 0,-2 1 3 16,0-2 2-16,-4 0 1 0,4 1 3 0,-4-2 1 16,0 0-1-16,-2 2-2 0,2-3-2 15,-2 3 0-15,-2-1 0 16,1 1 0-16,-1-1-2 0,0 2 0 15,0 0-3-15,2 0-1 0,-6 0 0 0,3 6-1 16,-3 3 1-16,3 2-1 0,1 3-1 16,2 1 1-16,2 2 0 0,-2-1 0 15,5 4 1-15,0-2 0 0,4-2 1 16,0 0-2-16,1-5 2 0,2 1 0 16,0 0 0-16,0-1 3 0,3-1-1 15,3-3 2-15,4 1 1 0,-2-3-1 16,7-2-1-16,3-3 1 0,-4 0-1 0,8-3-1 15,-6-5 2-15,-2-2-2 16,-2-2 1-16,-3-3-2 0,1-1 1 0,-2 0-2 16,-2 3 1-16,0 1 2 0,0 5-2 15,-2-3 3-15,0 3 0 0,-1 3-1 16,0 0-1-16,-3 4-3 0,0-1-5 16,0 1-4-16,0 0 1 0,0 0 0 15,6 0 5-15,1 3-1 0,5 9 2 16,-1 3-1-16,2 2 1 0,0 1 0 0,3 0-1 15,0 1 1-15,3-3 0 16,0 0-2-16,4-5-1 0,0 0-3 16,1-3-4-16,0-2-3 0,-1-3-1 0,1-3-1 15,-2 0 4-15,-1 0 3 0,0-6 6 16,2-3 2-16,-1-2-1 0,3-1 2 16,-2-3 0-16,0 1 2 0,-3-1 0 15,-1 1 4-15,-7 4 1 0,-3-1 3 16,-3 3 3-16,-3 4 1 0,0-5-1 0,-1 4-3 15,-1 1-4-15,-1-6-1 0,0 7-6 16,-6-2 0-16,0-2 2 16,-6 4-1-16,-5 0 1 0,5 2 0 15,-7 1 0-15,-1 0-1 0,-1 3-1 0,-2 6 2 16,1 1-1-16,2 3 0 0,4-1 0 0,2 3-3 16,2 2 2-16,2 0-2 15,2 1 1-15,3-3-1 0,2 2 2 16,3-1 1-16,0-3 1 0,0 3 1 15,2-2 0-15,2-5 2 0,6 2 0 0,-3-6-1 16,4-2 3-16,9-1-2 0,0-2-1 16,6-7-2-16,0-10-1 0,-1-4-3 15,1-8-2-15,1-6-3 0,-1-6-3 16,-1-3 2-16,-2-3 3 0,0 0 5 16,-4-2 1-16,-5 1-2 0,-2-2 1 15,-1 1-1-15,-2-1 2 0,-3 5 2 16,-2 0 0-16,-2 4 5 0,-2 5 4 15,0 2 6-15,0 12 1 0,0 2 2 16,0 6-3-16,0 8-1 0,-2 0-6 0,2 6-6 16,-1-1-12-16,1 1-2 0,-3 0-1 15,-1 12 4-15,-2 9 5 0,-2 11 2 16,1 4 0-16,3 2 0 0,1 3 2 16,-1-1-1-16,1-1 4 0,0 1 0 15,0-1-1-15,0-1-1 0,1-2-3 0,2 1-2 16,0-2 1-16,0-1-3 0,0-3 1 15,3-2-2-15,2-3-3 0,4-3 0 16,1-7-3-16,4-2-3 0,-4-6-5 16,8-5-11-16,1-3-12 0,4 0-7 15</inkml:trace>
  <inkml:trace contextRef="#ctx0" brushRef="#br0" timeOffset="57644.89">30156 6659 124 0,'0'0'25'15,"0"0"-8"-15,0 0-8 0,0 0-4 16,0 0-4-16,0 0-3 16,0 0-2-16,0 0 0 0,0 0 3 15,0 0 4-15,6-16 3 0,-6 30-2 0,-4 4 1 16,-1 9 0-16,2-5-2 0,2 3 1 0,-1-9-1 16,2 4 1-16,0-2-2 15,0-4 3-15,0 4 1 0,2-6 0 16,1-3 2-16,0 0 4 0,-2-6 4 15,1 2 6-15,-2-5 0 0,5 0-2 0,7-2-4 16,4-5-6-16,4-5-3 0,-3-1-1 16,-2-2-1-16,-1 0-3 0,1-2-2 15,-4 2 1-15,4 2-1 0,-7 2-2 16,1 2 1-16,0 3-3 0,-2 0 1 16,0 1-1-16,-4 3-3 0,2 1 0 15,-5 1 0-15,6 0 0 0,3 0 2 16,2 0 1-16,4 5 1 0,-4 2 0 15,-1 2 2-15,4 7-1 0,-1-3 2 16,0 4 0-16,0-1 0 0,3 1 0 0,0 0 0 16,1 0-1-16,1-1 1 0,0-1 2 15,4 1-2-15,-1-4 5 0,0-1-3 16,4-4-1-16,-2-2 1 0,3-4-2 16,0-1-1-16,0 0 1 0,-2-6 0 15,1-4 0-15,0-2 0 0,-2-4 3 0,0 1-3 16,-3-2 1-16,-4-1 2 0,0 2-3 15,-3-3 0-15,-3 1 0 0,-1 6 0 16,-4-3-2-16,0 0 1 16,-2 4-4-16,-2-6 2 0,-1 0 0 0,0 7 1 15,-1-5 1-15,-4 5 1 0,0 3 0 16,-1-1-1-16,-4 4-1 0,3-2 1 16,-4 2 0-16,1 3 1 0,-1 1 1 15,0 0-1-15,0 0 1 0,-4 1-1 16,6 3-1-16,-3 5 0 0,3 0 1 0,5-2 0 15,-5 6 2-15,6-4 0 0,2 4 0 16,1 5 0-16,0-1 1 16,0 0-1-16,3-4 1 0,1-3 1 15,2-3 2-15,0 1 2 0,-3-5 0 0,4 1 5 16,-3-2-4-16,6-2 1 0,-1 0-2 16,1 0-2-16,4-6-2 0,-2-3-1 15,4-5 0-15,-4 1-2 0,-4-1 0 16,1 2-1-16,-3-1 0 0,-2 5-1 15,0-2-1-15,1 1 0 0,-4 5-2 0,2-1 2 16,-3 5-4-16,0-1-4 0,0 1 1 16,2-2-3-16,-1 2 4 0,1-1 2 15,3 1 3-15,2 1 2 0,2 10 0 16,1 4 0-16,0 3-1 0,-1 2 1 16,-2 1-1-16,2-1 2 0,-2 0 0 15,0-2 1-15,2-1 0 0,-2-5 0 16,0-3 1-16,1-3 2 0,-1-3 2 15,7-1 0-15,0-2 1 0,4-8-2 16,-3-8-2-16,0-6-1 0,0-7-1 0,1-4-1 16,0-3 4-16,3-6-4 0,-2-2 4 15,2-1-4-15,-1-2-4 0,0-2 0 16,-2 1-7-16,-4-1 0 0,-2-1 1 16,-2 3 2-16,-3 0 2 0,-3 6 4 15,1 4 3-15,-1 12 2 0,-2 3-2 0,1 9 4 16,-1 6-1-16,0 2-2 15,0 5-3-15,0-2-6 0,0 2-1 0,0 0-1 16,0 0 5-16,-8 15 4 0,-5 9-1 16,-2 13-1-16,3 5 2 0,1 4-4 15,2 3 5-15,2-4-5 0,-1 0 4 16,3-1 2-16,2-1 2 0,2-2 1 16,-1-3 1-16,2-1-3 0,0-4-2 15,3-4 1-15,5-2-2 0,1-2 5 16,2-6-1-16,0-2 4 0,-1-7-3 0,1-2 3 15,-4-4-1-15,4-2 2 16,5-2-1-16,1-2-1 0,6-8-3 16,-2-5-1-16,1-5-1 0,-2-6-2 15,-1-1 0-15,1-5 0 0,-3-2-2 0,2-4-1 16,-2-1-1-16,-2-3 0 0,1-3-3 0,-5 0 3 16,-2 0-2-16,-2 0-1 0,0 3 3 15,-2 1 1-15,-2 6 3 16,0 9 1-16,-2 5 3 0,1 9-1 15,-2 6 1-15,1 1-3 0,-1 5-2 0,0-1-6 16,0 1-1-16,0 0 1 0,0 0 2 16,0 13 5-16,0 12 0 0,0 8 3 15,0 6-2-15,-1 4 1 0,1 1-1 16,-2 1 0-16,2 2 4 0,0 1-5 16,0-1 2-16,0 0-1 0,0-3-5 0,0-2 1 15,0-2-2-15,0-5-3 16,0-6-3-16,0-10-4 0,0-2-11 15,0-7-11-15,0-5-9 0,0 0-19 16,4-5-12-16</inkml:trace>
  <inkml:trace contextRef="#ctx0" brushRef="#br0" timeOffset="58230.67">31786 6615 160 0,'0'0'21'0,"0"0"-9"0,0 0-9 0,0 0-3 16,0 0 0-16,0 0 2 0,0 0 0 15,0 0 3-15,0 0 1 0,79 62-2 16,-64-39 8-16,0-1-7 0,2 0 5 16,-2-2-5-16,0-4-1 0,-4-4 2 15,0-2 1-15,-4-6 2 0,2-3 2 16,6-1-1-16,-1 0-3 0,4-7-1 16,-2-5-5-16,2-4 5 0,-1-2-7 15,-3-2 4-15,2-2-6 0,-4-1-1 16,-2-1 0-16,0 1-2 0,-3 2 1 0,-2 4-1 15,-2 1 4-15,-1 5 0 0,-2 5 0 16,2-6 5-16,-1 7-2 16,-1 1-5-16,2-1 0 0,-2 5-6 15,0-2 2-15,0 2 5 0,0 13 3 0,-5 6 3 16,-2 12-3-16,1 3 2 0,-2 8 0 16,2 6 0-16,-3 7 1 0,-1 4 1 15,-3 3 0-15,1 2-8 0,0 0 6 16,0-2-4-16,2 2 8 0,0 0 0 15,1 1-3-15,2-1 1 0,-1-1-2 0,3-4-1 16,2-4-1-16,0-6 0 0,0-7-1 16,0-2 1-16,-1-7-1 0,-3-4 0 15,-3-3 1-15,-2-5 0 0,-3-1 3 16,-3-5-3-16,-4-3-4 0,0-4-6 16,-2-5-2-16,-2-3 9 0,1 0 2 15,2-8 11-15,3-6-5 0,-1-4 1 16,7-7-1-16,0-7-2 0,6-8 1 15,4-9-2-15,4-7 0 0,1-6-3 16,13-2 0-16,6-1-1 0,6 1 1 0,5 2 3 16,6 2 9-16,2 2 0 0,1 3 11 15,2 5-5-15,-4 4-2 0,-2 7 1 16,-3 4-11-16,-4 8 1 0,-4 4-9 16,-5 5-2-16,-8 7-6 0,-1 7-9 15,-2 4-43-15,-4 0-117 0</inkml:trace>
  <inkml:trace contextRef="#ctx0" brushRef="#br0" timeOffset="62279.87">21884 6149 0 0,'0'0'4'0,"0"0"4"0,0 0 2 15,0 0 4-15,0 0 6 0,0 0 8 16,0 0 4-16,0 0 3 0,0 0-5 16,0 0-6-16,19 4-10 0,-19-4-8 0,2 0-6 15,-2 0-4-15,1 0-2 16,-1 0 2-16,2 0 0 0,-1 0 2 15,1 0 3-15,0 0 0 0,0 0 1 16,-1 0 4-16,1 0 1 0,-1 0 5 0,0 0 0 16,1 0 0-16,-1-1-3 0,4-1-1 15,-1-1-2-15,1 2 0 0,-1-1 0 16,0-1 1-16,0 2 2 0,1-3-1 16,-1 3-1-16,-4 1-3 0,0-1-2 15,0 1-5-15,2 0-4 0,-1-2-4 0,1 2-5 16,-1 0-5-16,-1 0 0 0,0 0 1 15,-9 11-2-15,-15 4-18 0,-14 8-23 16,-11-2-31-16</inkml:trace>
  <inkml:trace contextRef="#ctx0" brushRef="#br0" timeOffset="62638.74">20119 6361 174 0,'0'0'58'0,"0"0"-10"16,0 0-9-16,0 0-16 0,0 0-8 15,0 0-7-15,0 0-1 0,0 0 2 0,0 0 1 16,124-41 2-16,-59 34-1 0,12-1-1 16,12 2 0-16,10 0-1 0,5 2-1 0,9-3-2 15,1 3-1-15,0-1 0 16,1 1-1-16,-4 1 1 0,-8 0 0 15,-6 0 2-15,-12 0-3 0,-9 1 1 0,-11 2 0 16,-9 0-2-16,-7 0 2 0,-7 0-1 16,-4-2 0-16,-3 2 0 0,-5 0-2 15,-9-1 2-15,-1 1-3 0,-10-2 2 16,-3 2 2-16,-1 0 0 0,-6 0 1 16,0-1 1-16,0 1-1 0,2 0-3 0,-1 0-2 15,1 0-4-15,-1 0-7 16,0 0-13-16,-1 0-11 0,0 11-34 15,0 10-59-15,-7 3-101 0</inkml:trace>
  <inkml:trace contextRef="#ctx0" brushRef="#br0" timeOffset="64141.47">20431 12146 63 0,'0'0'17'16,"0"0"-2"-16,0 0 3 0,0 0 4 16,0 0 3-16,0 0 4 0,0 0 2 0,-79-56 0 15,66 48-2-15,1 2-3 16,3 2-2-16,-1-1-4 0,3 0-5 15,3 4-6-15,-1-2-4 0,2 2-2 16,3 1-2-16,-1-2-1 0,1 2-2 0,0 0 1 16,0 0 0-16,0 0 3 0,3-1 0 15,14 1 2-15,8 0-2 0,10-2 1 16,2 1 2-16,2-1-2 0,8 0 0 16,5-1-3-16,5 2 2 0,5-2 0 15,7-2 2-15,4 2-1 0,5-1 0 0,6-1 1 16,3 1 0-16,1-1 0 0,2 1-3 15,-2 1 1-15,-4 1-2 16,-3 2 1-16,-4 0 0 0,-2 0-1 16,-6 0 2-16,-1 0-2 0,-3 0 0 0,-1 0-2 15,-2 0 2-15,-4 0 2 0,-3 0 0 16,-3 0 0-16,-6 0 1 0,-2-3 2 16,-6 1 2-16,-4-1 1 0,-5 0 5 15,-10 0 0-15,-2 1 4 0,-7 0-1 16,1-1-3-16,0 1-5 0,-1-1-1 0,0 0-2 15,0 0-2-15,0 0 0 0,3 0-3 16,-3 0 0-16,2 1-2 16,-1 0 2-16,1 0 0 0,-2 1 0 15,2-1 0-15,-1 0 2 0,-6 1-2 0,6-1 0 16,-5 2 0-16,0 0 0 0,4-1 0 16,-3 1 0-16,6 0-2 0,7-2 4 15,1 2-2-15,8 0 0 0,-3 0 0 16,1 0 0-16,-1 0 0 0,-1 0 0 15,-8 0 1-15,2 0 0 0,1 0 1 0,-1 0 1 16,0 0 0-16,0 0 0 0,-2-1-1 16,-5 1-1-16,6-2 0 0,-8 1-2 15,-4 1 2-15,6-2 1 0,-7 2-1 16,1-1 1-16,0 1 0 0,0-2-2 16,-2 1-2-16,0-1 2 0,2 2-1 0,-6 0 1 15,0-1-2-15,0 1 0 0,2 0-2 16,-1 0-5-16,1 0-8 15,1 0-19-15,0 0-59 0,-1 3-147 16</inkml:trace>
  <inkml:trace contextRef="#ctx0" brushRef="#br0" timeOffset="66361.66">20159 6533 143 0,'0'0'37'15,"0"0"-4"-15,0 0-5 0,0 0-2 16,0 0-4-16,0 0-3 0,2-79-5 0,-2 79-3 16,0-1-6-16,0 1-2 0,0-2-3 15,1 0-1-15,-1 1-2 0,0-1-3 16,0 1 2-16,0-1-2 0,0 2 1 16,1 0 2-16,1 13 3 0,-1 9 0 15,2 13 3-15,-1 11 1 0,-2 8 0 0,0 8 0 16,0 10-2-16,0 4 1 15,-3 4-1-15,0 4 1 0,0-1 3 16,2 4-1-16,-1-1-1 0,1 2 1 16,1 3-4-16,0-1 3 0,0 0-1 0,0-3 1 15,0 0-1-15,-3 1 0 0,2 3 2 16,-4 3-3-16,2 3 1 0,2 4-1 16,-2 1 0-16,3-1-1 0,-2 2 4 15,2 1-5-15,-1-1 0 0,0-2 0 16,-1-5 0-16,1-5 2 0,1-7 4 0,0-4 1 15,0-3 1-15,0-1-2 16,0 0-1-16,0 0-1 0,0-1-2 16,0-1 1-16,0-1-1 0,-2-5 0 15,1-3 3-15,-2-2-3 0,1-1 1 0,-2 2 3 16,0 3-2-16,1 4 1 0,0 3-3 16,0 2-1-16,0-1 4 0,2-6-3 15,-1-2 3-15,2-5-1 0,0-4-3 16,0-3 2-16,0-3-3 0,0 2 2 15,0-4-2-15,0 2 2 0,0-4 3 0,0 2-4 16,0-1 2-16,0 1-1 0,0 0 2 16,0-1-2-16,0-4 1 0,0 0-1 15,0 1 1-15,0 0 1 0,0 1-2 16,-1 0 0-16,1 0-2 0,0-3 0 16,0-5 0-16,0-1 0 0,1-3 1 15,4-5 0-15,-1 0 4 0,0-3-2 16,1-3 3-16,0 0-4 0,0-1 0 15,-2-2 1-15,1 2-2 0,2-2 2 16,0 2-2-16,1 0-1 0,0 0 1 0,0 1-1 16,2 0 0-16,2-1 0 0,0-2-1 15,0 0 1-15,2-3-1 0,-3 1 0 16,3-3 1-16,-5-3 0 0,0-1-1 16,-2-6 1-16,3 2-2 0,1 0-1 15,2 2 2-15,2 0-1 0,-1 0 0 0,3-2-1 16,-2 2 0-16,-3-4-4 0,1 2 0 15,-3-4 0-15,-4-1 1 16,0 0 6-16,-5-3 2 0,0 0 2 0,0 0 2 16,7 0-2-16,4-2-2 0,2-8 0 15,4-5-2-15,-1-3 0 0,-2-2 0 16,2 0 0-16,-1 0 1 0,-1 1-1 16,2 0 2-16,-1 0 2 0,-1 0 1 15,-2-1 1-15,-1 2 0 0,-1-3-1 16,-1-2 0-16,-1-1 0 0,1-2 1 0,-1-3-1 15,-1-1 2-15,1-6-2 16,1-5-3-16,-2-7 2 0,1-3-4 0,0-7 1 16,-1-2-1-16,-1-4 1 15,0 2 10-15,-1-1-1 0,0 1 2 0,-1-3-2 16,1-2-10-16,-2-4 2 0,-2-5-1 16,-1 0 3-16,0-3 1 0,0-3-3 15,-1 2 4-15,-2-4-9 0,-2 2 0 16,1-5 2-16,-1 0-3 0,0-3 1 15,-1-2 4-15,0 0-3 0,1 3 3 0,-4 1-1 16,0 1-1-16,1-1 2 0,-4-2-4 16,2 0 2-16,1-3 2 0,0-1-2 15,1 1-2-15,2-1 2 0,3-1-3 16,0-4 1-16,2-1 4 0,1-1-3 16,0 6 4-16,0 2-1 0,0 5-1 15,0 0 1-15,0 2-2 0,0-1-1 16,0-1 2-16,-2 2-1 0,-1-1 2 15,0 0-1-15,1 0-3 0,-2-6 1 16,1-3-2-16,-2-3 0 0,1 1 4 0,-2 1-2 16,-1 3-1-16,-3 3 3 0,-2 3-2 15,-1 4 1-15,0 7 3 0,0 5-1 16,-1 7 2-16,1 8-3 0,0 5 3 16,0 3-3-16,0 6 2 0,3 1-1 15,-1 4-3-15,1 3 4 0,2 3-3 0,0 3 4 16,1 6 1-16,1-1 0 0,1 8 1 15,0-1-1-15,2 0 1 16,0 5-2-16,-1-4 0 0,3 5-1 0,-2 0-2 16,0-1 1-16,-3 2-1 0,3-1 2 15,0 0-2-15,0 1-2 0,2 5 2 16,0 0-1-16,-1-1-2 0,1 2-2 16,-1-1-7-16,2 1-13 0,0 4-24 15,-1-2-54-15,-2 2-41 0,-2 15-54 16</inkml:trace>
  <inkml:trace contextRef="#ctx0" brushRef="#br0" timeOffset="66572.66">19977 7179 286 0,'0'0'22'0,"0"0"-2"0,0 0 0 16,83-100-5-16,-46 64-11 0,4-2-3 16,2 0-4-16,2 3-6 0,0 5-10 15,-6 6-16-15,-2 8-36 0,-13 8-56 16</inkml:trace>
  <inkml:trace contextRef="#ctx0" brushRef="#br0" timeOffset="66758.22">20054 7847 370 0,'0'0'51'0,"0"0"-15"16,0 0-15-16,69-82-8 0,-31 48-6 16,1-3-3-16,3 1-3 0,2-1-2 15,-1 4-1-15,-1 2-6 0,-4 6-3 0,-6 3-12 16,-4 9-28-16,-5 5-43 0,-6 5-65 15</inkml:trace>
  <inkml:trace contextRef="#ctx0" brushRef="#br0" timeOffset="66944.03">20172 8368 345 0,'0'0'58'0,"0"0"-14"0,0 0-12 15,0 0-13-15,90-67-8 0,-51 38-5 16,4-3-5-16,-1 4-1 0,-3-1-3 16,-4 4-4-16,-1 6-6 0,-7 4-14 15,0 4-34-15,-8 6-52 0,-3 5-65 16</inkml:trace>
  <inkml:trace contextRef="#ctx0" brushRef="#br0" timeOffset="67122.92">20162 9090 366 0,'0'0'55'0,"0"0"-20"16,0 0-13-16,0 0-10 0,0 0-9 16,0 0-3-16,113-86-3 0,-67 54-5 15,-1 0-5-15,0 3-14 0,-6 8-31 16,-4 5-57-16,-6 8-80 0</inkml:trace>
  <inkml:trace contextRef="#ctx0" brushRef="#br0" timeOffset="67298.67">20035 9959 413 0,'0'0'30'16,"0"0"-16"-16,0 0-8 0,0 0-2 15,114-79-5-15,-57 46-5 0,3-4-1 16,4 2-7-16,0 3-8 0,-7 5-21 16,-2 7-36-16,-10 5-56 0</inkml:trace>
  <inkml:trace contextRef="#ctx0" brushRef="#br0" timeOffset="67488.63">20145 10864 195 0,'0'0'17'15,"0"0"-3"-15,0 0 0 0,78 21-2 16,-45-21-6-16,6-11-3 0,9-6-6 16,3-5-4-16,6-6-4 0,3-4-8 15,-1-4-16-15,-3 0-33 0</inkml:trace>
  <inkml:trace contextRef="#ctx0" brushRef="#br0" timeOffset="69471.7">22090 6302 132 0,'0'0'37'0,"0"0"1"0,0 0-7 16,0 0-8-16,0 0-10 0,0 0-9 15,0 0-9-15,0 0-1 0,0 0-2 16,0 0 1-16,-10-36 2 0,10 34 2 15,0 2 1-15,0 0 2 0,0 0 0 0,1 11 2 16,5 7 1-16,0 5-1 0,1 4 2 16,-3 2-2-16,1 5 1 0,0 2-2 15,1 3 4-15,3 4-2 0,-1 1-1 16,1 1 2-16,2 2-3 0,0-1 2 16,-2 1 1-16,-2 0 4 0,0 2 0 0,-4-1 1 15,0 1-1-15,0 1-2 16,0 0-2-16,1-1 2 0,0 1-2 15,2 1-1-15,1 1 2 0,-1 1 1 16,-2 2-2-16,-1 1 2 0,2 3 1 0,-2 3 2 16,-2 5 1-16,2 1 3 0,0 2 2 15,-3 0-4-15,0 0 0 0,0-2-4 16,1-1-3-16,2-2-1 0,1-1-2 16,2-2 2-16,0-3-3 0,1-2 3 15,2-5-2-15,-2 0 2 0,-1-3 5 0,0-1-5 16,-3-1 5-16,-2-1-2 0,-1 0 1 15,0 2 4-15,0 4-3 16,-6 4-1-16,2 6-2 0,-2 2-1 0,2 0-2 16,-1-2 1-16,2-3 3 0,1-1-3 15,0-4 3-15,2 0-5 0,0-1 2 16,0-3-2-16,0-2 1 0,0 0 2 16,0-3-3-16,-3-1 2 0,1 0-3 15,-1 2 2-15,0-1-2 0,0 4 1 16,1 2 3-16,2 5-4 0,0 4 2 0,0 2-4 15,0 3-1-15,0 0 2 0,0 2 0 16,0-2 5-16,0-2-3 16,0-4 1-16,-6-3 2 0,2 0-3 0,-3 0 4 15,3-1-6-15,-1-1-2 0,4-2 3 16,-1 0-2-16,1-1 4 0,1 3-1 16,-2-1 1-16,1 3-3 0,0 1 1 0,-1 3 2 15,1 0-3-15,-1 0 4 16,-1 1-2-16,-1-1-1 0,1 1 2 15,0 1-4-15,0 1 2 0,0-1-1 0,1-5 2 16,-3-2 1-16,2-5 1 0,-1-2 1 16,-3 1-4-16,1 3 4 0,0-1-6 15,0 2 2-15,2-1 0 0,-1-2-3 16,0-2 6-16,2 1-3 0,-1 0 2 16,-1-1-2-16,1 1 1 0,0-1 0 0,-2 4 0 15,2 1 4-15,-1 2 0 16,1-4 2-16,0 1 0 0,-2-5-1 15,-1 0 2-15,1-1-2 0,-1 1 2 16,-1 0-3-16,2 0 2 0,1 1-4 0,1-2 0 16,1-2-1-16,1-3 0 0,2-1 3 15,0-4-6-15,0-3 6 0,0 1-4 16,0-3 2-16,0 3 2 0,0-1-3 16,0 1-1-16,0-3 0 0,0 0-1 15,0-5 2-15,0-6 0 0,0-2-2 0,0-2 0 16,0-2 0-16,0 6 0 0,0-1 0 15,0-5 0-15,0 6 0 16,0-7 1-16,0 0-1 0,0 1 1 16,0-1 1-16,0 7 0 0,-1-8-1 0,1 8 2 15,-2-8-2-15,2 1 0 0,-1 0-1 16,1-1 0-16,0 0-1 0,0-6 2 16,0 0 0-16,-2-1-1 0,2 1 5 15,0-2-5-15,0 2 4 0,0-6-3 16,0 0 0-16,0 0-1 0,-1 8 3 0,1-2-3 15,-2 5 1-15,2 0 0 0,-1-7-1 16,-1 7 1-16,2-5-1 0,-1-1-1 16,1 2 1-16,0-7-2 15,-2 6-1-15,2 0-1 0,0 0-1 0,0 0-3 16,0-1-5-16,0 1-12 0,0 3-26 16,11 0-41-16,2-9-90 0,10-5-88 15</inkml:trace>
  <inkml:trace contextRef="#ctx0" brushRef="#br0" timeOffset="70728.38">22940 12044 108 0,'0'0'24'0,"0"0"-4"0,0 0 1 0,0 0-6 16,0 0 0-16,0 0 4 0,0 0 8 16,0 0 9-16,0 0 5 0,0 0-2 15,-1-16-7-15,-1 14-7 0,2 1-8 16,-1-1-7-16,1 1-3 0,-2-1-6 15,2 1-3-15,-1-1-2 0,1 1-1 0,-2-1 1 16,2 2 2-16,0-2 1 0,-1 2 1 16,1-1 1-16,0 0 1 0,-3-1 2 15,3 2-1-15,0-1 0 0,-1 1 0 16,1-2-3-16,0 2-3 0,0-1 0 16,-2 1 0-16,2 0-1 0,0 0 2 0,-1 1 1 15,1 11 1-15,0 6 1 16,-2 7 1-16,1-1 5 0,-1 2-1 15,1 0 1-15,0 1 0 0,-1 1 0 16,1 2-1-16,-1 0 0 0,2 0-2 0,0 1-1 16,0 0-3-16,0 1 3 0,0 0-1 15,0 2-1-15,0-3 2 0,2 3-3 16,1-1 3-16,-1 1 0 0,1 1-1 16,-1-2 2-16,1 1-3 0,1-1-1 15,-1-1 0-15,0-2 0 0,0 0 0 0,0-1 0 16,-1 0 0-16,1-1 1 0,0-1 0 15,-1-1-1-15,-1-4 0 16,1 1 1-16,-1-3 1 0,1 1 4 16,0-6-3-16,-2 3 5 0,2 1-1 0,-2 2 2 15,0 4 3-15,0 2-6 0,0 0 2 16,0-3-2-16,0 0-2 0,-2-5 1 16,2-1-3-16,-2 2 0 0,0-6-2 15,2 6-1-15,0 0 1 0,0-6 1 16,0 5-1-16,0 1 0 0,0-8 0 0,0 8-1 15,0-1 1-15,0-6 1 0,-1 5-2 16,1-4 2-16,0-1 0 0,-2 7-1 16,1-8 0-16,1 8 0 0,-2-8 0 15,2 2 2-15,-1 0-1 0,1 0 1 16,-2 1-1-16,2-3-1 0,0 1 2 16,-1 1 1-16,1-2 2 0,0 2 3 15,-2-2 2-15,1 0 3 0,1 1-1 16,-1-3-3-16,-1 0-2 0,1-5-3 15,1 1 0-15,-2-1 2 0,2 1-2 0,0 0 1 16,0 0 4-16,-1-2-5 0,1 1 0 16,-2 0 0-16,2 1-3 0,0-6 5 15,-1 0 2-15,1 0 3 0,0 1 0 16,-2 1-1-16,2-1 2 0,0 1-8 16,0-1 2-16,0 1-6 0,0-1-7 15,0 1 4-15,-1-1 0 0,1 1-1 16,0-1 4-16,0 1-2 0,0-1 0 15,-3 1 4-15,3 0-2 0,0-1 1 16,-1 1 0-16,1 3-3 0,-2 2 2 0,1-3-1 16,1 2-1-16,0-6-2 0,-2 5-6 15,2-1-12-15,-1 1-11 0,1 1-8 16,0-1-7-16,0 0-3 0,0 2-9 16,0-1-4-16,0-6-11 0,0 1-19 15,3 2-79-15</inkml:trace>
  <inkml:trace contextRef="#ctx0" brushRef="#br0" timeOffset="72067.2">22735 13990 139 0,'0'0'31'0,"0"0"-12"16,0 0-12-16,0 0 0 0,0 0 4 15,0 0 3-15,0 0 0 0,0 0 3 0,24-85-4 16,-24 80-3-16,0-8-1 0,0 4-7 16,-1-1 3-16,-8-4-3 0,-2 5-1 15,-2 1 0-15,-2 1 0 0,-1 2-1 16,-2 1 2-16,-1 1-1 0,-9-1 1 16,2 3-2-16,-1-2 1 0,-2 1-2 0,-2 2 2 15,-2 0-1-15,-3 0 0 16,-3 3 0-16,-1 5 1 0,-1-1 4 15,3 4-3-15,3-2 3 0,7 0-3 16,3 1-2-16,9-4-1 0,2-1-1 0,1 3 0 16,1 1 0-16,0-1 5 0,1 3-3 15,2-1 2-15,1 1-2 0,-5 6-1 16,4-2 1-16,0 2 0 0,2-1-1 16,1-2 2-16,2 1-2 0,0 0 1 15,1-3 0-15,0 5 0 0,1-6 1 0,1-1 0 16,1 2-1-16,0-1 1 0,0 4 0 15,1 0 1-15,4 1-2 0,-1-3-2 16,2 1 1-16,2-2-1 16,1 3 2-16,1-3 2 0,2 2 1 0,-1-4 1 15,3 3-1-15,3-4-1 0,-1 0 1 16,3-3 2-16,2-3-2 0,2 0 2 16,1-3-1-16,5 0-1 0,2 0 2 15,3-3-5-15,0-2 0 0,-1-1 1 16,-1 2-1-16,-4-1 2 0,-2-1 0 15,-3 0 1-15,0 2-1 0,1-4 0 0,-1 1-2 16,1-1 1-16,0-1 1 0,0 1-2 16,-4-1 0-16,2 0 0 15,-2 0 0-15,-3 0 0 0,0-1 2 0,-5 3-1 16,-1-1 2-16,-5 2 3 0,0-1 2 16,-1-1-1-16,-2-1-1 0,-2-1-3 15,-1-3-1-15,0-6 1 0,-3 2 0 16,-4-6 4-16,-4 3-2 0,-1 3 0 15,-3 1-1-15,-1 1-5 0,-1 1-2 0,-3 2-4 16,-3 1-3-16,-3 4-2 0,-5 2-4 16,-3 3-2-16,-4 2-3 0,-3 4-10 15,-3 3-27-15,0 6-33 0,-2 0-77 16</inkml:trace>
  <inkml:trace contextRef="#ctx0" brushRef="#br0" timeOffset="72309.42">22043 14132 289 0,'0'0'41'15,"0"0"-16"-15,0 0-10 0,0 0-6 0,0 0-2 16,0 0-2-16,0 0 2 0,97-93-2 15,-59 70-3-15,3 1 0 0,2 0-4 16,-3 4-4-16,-3 4-4 16,-7 4-6-16,-8 2-16 0,-11 5-31 0,1 3-22 15,-8 0-33-15</inkml:trace>
  <inkml:trace contextRef="#ctx0" brushRef="#br0" timeOffset="72493.48">22106 14227 364 0,'0'0'20'15,"0"0"-5"-15,0 0-3 0,45-88-4 0,-16 64-4 16,4 1 0-16,6 2-6 0,1 0 0 16,2 3-1-16,0 1-6 0,-3 4-5 15,-7 6-16-15,-3 4-31 0,-12 3-53 16,-1 0-78-16</inkml:trace>
  <inkml:trace contextRef="#ctx0" brushRef="#br0" timeOffset="72668.1">22223 14201 360 0,'0'0'37'15,"0"0"-12"-15,0 0-9 0,0 0-11 16,55-89-2-16,-26 71-4 15,4 0-2-15,4 1 0 0,0 0-5 16,-3 5-6-16,-2 3-12 0,-9 3-28 0,-5 6-29 16,-5 0-34-16</inkml:trace>
  <inkml:trace contextRef="#ctx0" brushRef="#br0" timeOffset="72828.36">22336 14248 275 0,'0'0'49'0,"0"0"-14"0,0 0-11 16,0 0-8-16,0 0-3 16,24-77-8-16,-2 56-2 0,4 0-4 0,0 1-6 15,3 0-5-15,1 3-6 0,-1 4-15 16,-1 4-29-16,-7 3-48 0</inkml:trace>
  <inkml:trace contextRef="#ctx0" brushRef="#br0" timeOffset="73007.35">22373 14273 298 0,'0'0'38'16,"0"0"-17"-16,0 0-13 0,0 0-6 16,0 0-2-16,0 0-1 0,75-79-2 15,-40 58-2-15,0 1-3 0,1 5-4 16,-1 3-6-16,-2 2-27 0,-7 6-36 15,-6 3-60-15</inkml:trace>
  <inkml:trace contextRef="#ctx0" brushRef="#br0" timeOffset="73179.39">22392 14397 214 0,'0'0'10'0,"0"0"-5"15,0 0-3-15,71-79-4 0,-42 58-2 16,1 0-3-16,2 1-5 0,-1 0-10 0,-4 4-30 16,-1 0-69-16</inkml:trace>
  <inkml:trace contextRef="#ctx0" brushRef="#br0" timeOffset="73293.25">22451 14203 174 0,'0'0'-12'0,"0"0"-32"0</inkml:trace>
  <inkml:trace contextRef="#ctx0" brushRef="#br0" timeOffset="76958.19">21961 6329 9 0,'0'0'-2'0,"0"0"0"15,0 0 1-15,0 0 0 0,0 0-1 16,0 0 1-16,0 0 1 0,0 0 0 0,0 0 0 15,-46-10 0-15,40 10 6 16,6 0 5-16,-1-2 6 0,1 2 0 16,-2 0 1-16,1-1-6 0,-1 1-6 15,1 0-4-15,-1 0-3 0,1 0-1 0,1-2 0 16,0 2 0-16,0 0 2 0,0 0-1 16,1 0 0-16,14 0 0 0,-4 0 0 15,9 0-1-15,-2 0 2 0,1 0 0 16,4 0 0-16,-7 0 0 0,2 0 0 15,3 0 2-15,1 2-2 0,6-1-2 0,-2 1 2 16,-1-1-1-16,-3 1 1 0,-5 0 1 16,1-2-1-16,3 1 0 0,-1-1 0 15,8 0 0-15,-11 0 2 0,3 0-4 16,1 0 2-16,-8 0 0 0,8 0 2 16,-2 0-2-16,-6 0 0 0,8 0 0 0,2 0-2 15,0 0 4-15,9 0-2 0,-2 0 0 16,-3 0-2-16,1 2 2 15,-2-1-1-15,-4 0 0 0,-5 1 1 16,1-2 1-16,2 1 0 0,-2-1 2 0,1 0-1 16,1 0-2-16,2 0 3 0,0 0-3 15,7 0 1-15,-2 0 0 0,1-1-1 16,-2-1 0-16,0 2-1 0,-2 0 1 16,0 0-1-16,0 0 1 0,-7 0 1 15,1 0-1-15,-5 0 0 0,0 0 1 0,1 0 1 16,1 0 1-16,5 0-1 0,-8 0 0 15,9 0 0-15,0 0 0 0,2 0-1 16,4-1 0-16,1 1 1 16,-3-1-2-16,0 1 2 0,0 0-1 0,1 0-1 15,-2 0 1-15,1 0-1 0,-5 0-1 16,-2 0 1-16,0 1 1 0,1-1-1 16,1 1 1-16,6 1 1 0,-1-1-1 15,-3 1 0-15,-5-2 1 0,2 1 2 16,0-1 1-16,-8 0 4 0,9 0 0 0,-8 0 4 15,-5 0 1-15,3 0 1 0,-4 0 1 16,-1 0-4-16,2 0-4 0,-7 0-3 16,0 0-2-16,0 0-1 15,1 0-2-15,0 0 0 0,1 0-1 0,-1 0-1 16,1 0-8-16,-1 0-23 0,-1 0-33 16</inkml:trace>
  <inkml:trace contextRef="#ctx0" brushRef="#br0" timeOffset="77848.61">22978 11970 80 0,'0'0'7'0,"0"0"-5"0,0 0-2 15,0 0-1-15,0 0 0 0,0 0 0 16,0 0 0-16,0 0 0 0,0 0 1 16,-41-18 0-16,37 18 0 0,4 0 1 15,-7-2 0-15,1 2-1 0,0 0 1 16,2 0-2-16,4 0-1 0,-2-1-4 16,2 1-5-16,-4 0-7 0,-3 0-8 15</inkml:trace>
  <inkml:trace contextRef="#ctx0" brushRef="#br0" timeOffset="78989.81">22865 11996 38 0,'0'0'7'16,"0"0"2"-16,0 0-3 0,0 0 0 16,0 0 0-16,0 0-3 0,0 0 1 15,88-14-3-15,-69 14 0 0,1 0-1 16,0 0 3-16,6 0-2 0,-1 3 1 16,-2 2 3-16,-2-1-2 0,2 1 1 15,1-2 1-15,3 2-1 0,4-2 2 16,2-2 2-16,3 2 0 0,4-1-2 15,0-2-1-15,-1 0-1 0,1 0 1 16,4 0-1-16,-2 0-1 0,0 0 0 0,1 0-1 16,-1 0-2-16,-3 3-1 0,1 0 0 15,0 0 1-15,-1 1 0 0,0 1 0 16,3-2 1-16,-2 0-2 0,5 0 2 16,-3 0-1-16,1-2 1 0,2-1-1 15,0 2 0-15,0-2 1 0,0 0 1 0,-2 0-1 16,-3 0-1-16,1 0 0 0,-3 0 0 15,-1 0 0-15,-2 2 0 16,1-2 1-16,-1 1 0 0,2-1 1 0,0 0 1 16,0 2-1-16,1-2 2 0,-2 0 0 15,2 0 2-15,0 0 1 0,1 0 0 16,2 0-2-16,2 0-2 0,-2 0-2 16,-2 0-1-16,0 0-1 0,0 0-1 15,-3 0 2-15,2 0 2 0,-2 0-1 16,2 0-1-16,2 3 0 0,-1-2 0 0,3 1 0 15,1-2 2-15,2 1-1 16,3-1 2-16,1 0-1 0,5 0 0 16,-1 0 2-16,-1-1-1 0,-1-1 0 15,-1 2-1-15,-2 0 1 0,0 0-2 0,-3 0 0 16,1 0 0-16,-4 0 0 0,3 0 0 16,-3 0 2-16,0 3-2 0,1-2 1 15,-1 1 2-15,2-2-2 0,2 2 2 16,0-2-1-16,2 0 1 0,2 0 0 15,3 0 2-15,3 0-1 0,-1 0 1 0,-2-2-1 16,-1 0-1-16,-7 1 0 0,-2 1-2 16,-2 0 0-16,-5 0-2 0,-3 0 2 15,2 0-2-15,-2 0 1 0,2 0 0 16,0 0 0-16,1 0 3 0,-2 0-3 16,3 0 1-16,0 0 0 0,1 0 1 15,1 0-2-15,-2 0 0 0,1 0 1 16,1 0 1-16,0-1 0 0,-3-1 0 15,0 1 0-15,-1-1-1 0,-2 1 1 16,-1-1-1-16,0 2-1 0,0 0 0 0,0 0 0 16,0 0-1-16,1 0 0 0,1 0-1 15,1 0 1-15,0 0 1 0,1 2 1 16,2-1-2-16,-2-1 1 0,1 0-2 16,-2 2 2-16,-2-2 0 0,-1 0 0 15,-3 0 1-15,-2 0 0 0,-3 0 0 0,-1 0-1 16,-6 0 0-16,1 1-1 0,-1 1-1 15,0 0 1-15,6 0 0 0,-3 1 0 16,1 1 1-16,-1-2 0 16,-4 0-1-16,0 1 0 0,1-2 3 0,-7 1-2 15,9-1 2-15,-7 1 0 0,-2 0 0 16,3-2 0-16,-9 0 2 0,2 1 1 16,-6-1-1-16,0 0 2 0,0 0-2 15,1 0-3-15,1 0 2 0,-1 0-3 16,1 2-1-16,-1-2 1 0,1 0-1 0,-1 0 1 15,2 0 2-15,-2 0-2 16,1 0 2-16,-1 0 1 0,1 0 1 16,-1 0-1-16,1 0 3 0,-1 0 2 15,0 0 2-15,1 0 1 0,-1 0-1 0,1 0-3 16,-1 0-1-16,1 0-2 0,-1 0-2 16,1 0 0-16,-2 0-3 0,1 0-2 15,-1 0-4-15,0 0-24 0,0 0-38 16,-1 1-161-16</inkml:trace>
  <inkml:trace contextRef="#ctx0" brushRef="#br0" timeOffset="80770.5">23600 6196 1 0,'0'0'2'0,"0"0"-1"15,0 0 1-15,0 0 2 0,0 0 5 16,0 0 6-16,0 0 5 0,0 0 2 0,0 0-3 15,0 0-4-15,4-5-3 0,-4 4-2 16,0 1-1-16,0 0-3 0,0 0-4 16,0 0-4-16,0 0-1 15,0 0 1-15,0 0-1 0,0 0 3 0,0 6-1 16,0 8 1-16,0 5 0 0,0 1-1 16,0 8 1-16,0-5 0 0,5 4 0 15,0-3 0-15,1 3 0 0,1 1 0 16,0 0 0-16,0 6 0 0,-1 1 2 15,0 2 1-15,-3 4-2 0,0 2 1 0,0 1-2 16,0 3-1-16,1 2 1 0,0-1 0 16,1 2 1-16,-3 2 1 0,3 1-1 15,-2 3 0-15,0 2 0 0,0 0 1 16,2 0 0-16,-1 2 1 0,4 1-2 16,1 4-3-16,-1 3 2 0,5 5-2 0,-1 0-1 15,2 1 2-15,-1-2 2 16,0-2 2-16,-1-4-1 0,-3-2 0 15,0 1-2-15,-1 1 2 0,-2-1 1 16,-2 2 0-16,-1-2 4 0,0 0-1 0,-2 0-1 16,1 2 3-16,2 0-2 0,0-2 1 15,2 0 0-15,1 2-3 0,2 3 2 16,3 4-3-16,-1 4-1 0,2-2 2 16,0-2 0-16,0-3 2 0,2-2 2 15,-4-2 2-15,2 3-4 0,-1-2-2 0,-3 2 0 16,0 0-2-16,-1-3 0 0,-1 1 0 15,2 0 3-15,2 2-1 16,0 0 0-16,1 2-2 0,0 0-2 0,1 2 3 16,0 1 0-16,-3 2 0 0,2 2 4 15,-1 0 0-15,-2-2 0 0,0-1 3 16,1-2-2-16,-2 3-1 0,1-4 0 16,3 2-4-16,-1-1-3 0,1-2 0 15,1-5 4-15,-1-2-4 0,-1-4 5 16,-2-4 0-16,-3-1 0 0,-1-2-1 0,0-1 0 15,0 1 4-15,0 1 0 0,-1 1 0 16,2 2-1-16,-2-1-1 16,1 0 0-16,-2 0-3 0,2 1 1 15,-2-2-2-15,0 0-1 0,0 0 3 0,0 2 0 16,0 0-1-16,1 1-1 0,1 0 1 16,-3-1 1-16,2-4 2 0,-4 1 0 15,0-3-2-15,0 0-2 0,0-2 0 16,-1-2-2-16,1 1 1 0,0 1-2 15,0-2 2-15,0 2-2 0,0-2 0 0,0-1 2 16,0-2-1-16,0-1 2 0,-3 0-2 16,2 0 3-16,-2 0 0 0,-1 0 0 15,1-1 2-15,-2 1-2 0,-1 0-1 16,2 0-2-16,1 0 1 0,-1-3-1 16,1-2 4-16,0-4-3 0,0-1 3 15,2-3-2-15,-1 0 0 0,2-4 0 0,-1-3 0 16,-1 1 0-16,1-1 2 0,0 2 4 15,-1 4-2-15,-1 2 4 16,0 0-1-16,-2-3-3 0,0-4 5 0,2-8-4 16,1 0 1-16,0-6-2 0,1-2 0 15,-2 1 0-15,1 1-3 0,-1-2 0 16,2-4-1-16,-1 7 1 0,2-6 2 16,0 6-1-16,-1 0 0 0,1-6-1 15,-2 5 0-15,2-5 0 0,-2 4-2 0,0 1-5 16,2 0-8-16,0 2-19 0,7 1-31 15,11 0-54-15,8-7-142 0</inkml:trace>
  <inkml:trace contextRef="#ctx0" brushRef="#br0" timeOffset="81838.33">28293 12216 88 0,'0'0'18'16,"0"0"-6"-16,0 0-8 0,0 0-1 15,0 0-2-15,0 0 1 0,0 0 2 16,0 0 0-16,48-80-1 0,-43 73 2 16,-4 3 0-16,3 1 3 0,-4 3 5 15,0-1 7-15,0 1 8 0,0-2 2 16,2 0 0-16,-2 1-8 0,0-1-7 16,1 1-7-16,-1-1-4 0,0 1-4 15,0-1-1-15,0 1-2 0,0-1 2 16,0 1 1-16,0 1 5 0,2 0 5 0,-2 1 8 15,0 16 3-15,0 7 2 0,0 11-1 16,0 2-6-16,-2 3-3 16,2 2-5-16,0-2-1 0,0 2-2 15,0 0 2-15,0 2 4 0,0 3-4 0,0 0 5 16,0 0-6-16,0-3-3 0,0-1 0 16,0-1 0-16,3-2 1 0,0-1-1 15,0 1 1-15,0-3-1 0,1 0 0 16,1 0-1-16,-2-4 1 0,2 0 1 15,-1-1-1-15,-1-2 3 0,2 2-2 0,-2 0 2 16,0-2-3-16,0-1-2 0,-1-1 1 16,1-3-2-16,1 0 3 0,-1-3-1 15,-1 1 0-15,-1 1 1 0,1-1 1 16,-1 2-2-16,1-1 3 0,-2 0-3 16,0 0 2-16,0 4 0 0,0-1 0 15,0 0-1-15,0 2 0 0,-3 0-2 16,1 0 1-16,1-2-2 0,-1-1 0 0,2 0 0 15,0-1 0-15,0-1 3 16,0 0-4-16,0-1 4 0,0-5-3 0,3 0-1 16,-1-1 1-16,1 0 0 0,0-1 0 15,-1 1-1-15,1 0 1 0,-1-1 1 16,1 1 0-16,0 1 0 0,-1 0 0 16,1 3-1-16,0 5-1 0,0-3 1 15,0-5 0-15,1-1 0 0,-2-7 1 0,-1-5-1 16,1 1 1-16,-2-1 1 0,1-1-1 15,-1 1 2-15,2 1-1 0,-2-6 2 16,0 0 3-16,0 0 0 0,0 1-1 16,1 1 1-16,-1-1-2 0,0 1-3 15,0 0 0-15,0-1-5 0,0 1-7 16,0-1-15-16,3 5-30 0,2 0-63 16,7 0-150-16</inkml:trace>
  <inkml:trace contextRef="#ctx0" brushRef="#br0" timeOffset="84039.48">24142 14132 213 0,'0'0'34'0,"0"0"-3"0,0 0-6 16,0 0-9-16,0 0-8 0,0 0-2 0,0 0-5 16,0 0 0-16,0 0 0 0,17-25 0 15,-5 10 3-15,-1-1-1 0,5-1 3 16,-1 0 0-16,0-3 2 0,3-1 0 16,2 0 1-16,2-2-3 0,0 2-2 15,5-2-3-15,2 0-3 0,3 1 2 0,4-1-3 16,4 1 2-16,4 1 1 0,5 2 0 15,2 0 0-15,2 1 0 0,2-2-2 16,0 2 4-16,0-1 0 0,1-1-1 16,-1 0 1-16,0 2 1 0,-3-1-1 15,-3 1 0-15,-1 0 2 0,-3 1-2 16,1 1 2-16,-1-1 0 0,1 3-1 16,-2 0-1-16,-1 2 1 0,-1 1-2 15,-1 0 0-15,1 2 0 0,2 0 0 16,3-1 0-16,2 1 1 0,1 0 0 0,-3 2-2 15,2 1 1-15,-4-1 0 0,1 3-1 16,-1-1 2-16,1 2-2 16,-3 0 1-16,3 2-1 0,1-1 0 15,2 2 0-15,-1-1 2 0,4 1 0 0,-2-2 0 16,1-1 0-16,-2 2 1 0,1-3-1 16,2 3 0-16,-1 1 0 0,0 0 2 15,-2 0-3-15,0 0 1 0,-5 0-2 16,-1 3 1-16,-1 2-1 0,-1 1 0 15,-1 0 1-15,2 0-1 0,-1 1 2 0,-2 1-2 16,2 1 0-16,-1 0 0 0,0 0 1 16,2 1 1-16,-1-1-1 0,-2 1 0 15,1 1 0-15,-2 1-1 0,-1 0 1 16,1 0-2-16,-2 2 1 0,0-2 0 16,-3 2 0-16,-2-2 0 0,-2 1 0 0,-3 0 0 15,1-1 1-15,1 1-2 16,-1 1 1-16,1 1 0 0,-1 0-1 15,1 2 1-15,-1 0 0 0,0 1 0 16,-2-1 0-16,0-2-1 0,-1 0 1 0,-2 0 0 16,-2 1 0-16,0-1 0 0,-1 0-1 15,-1 2 4-15,-1-1-3 0,-1 3 3 16,0-3-2-16,0 2-1 0,0-1-1 16,0 1 0-16,-1-1 0 0,0 0 0 15,1-2 1-15,-3-2 0 0,1 3-1 0,-2-1 1 16,2 2-1-16,-4-1 0 0,2 2-1 15,-1 1 2-15,0 0-1 16,-1 3 1-16,1 2 0 0,-2 3-2 0,0 1 2 16,1-1-1-16,-3-1 1 0,-1-2 0 15,0-1 0-15,0-1 0 0,-2 0 1 16,1-1-1-16,-2 0 2 0,0 2-1 16,-3 0 1-16,0 1 3 0,0 2-2 15,-1 1 2-15,-4 0-3 0,-1 1-1 16,0-1 0-16,-2-1-1 0,0-1 1 15,-2-3-1-15,1 1 1 0,-1 0 1 16,-3-1-1-16,1 0 1 0,0 1 1 0,-2-4 0 16,0 2-1-16,-2 1 2 15,1-2-1-15,-2 0 0 0,-1 0 0 0,0 0-1 16,-2 0-1-16,2 0 0 0,-2-1 1 16,-2 1 0-16,2 2-2 0,-2-3 1 15,-1-1-1-15,1 0 1 0,-2-3 1 16,-4-1-2-16,-1 0 2 0,-2-2 3 15,-3 2-2-15,0-1 5 0,-4 0-6 0,2-1 1 16,-2 0-1-16,1-2-2 0,-1 1 4 16,-1-2-4-16,2 2 2 0,-1-4 0 15,-1 3-2-15,-1-3 2 0,-3 2-2 16,1 1 0-16,-4-2 1 0,1 2-1 16,-1 0-1-16,0-1 1 0,-2 0 0 0,2-1-1 15,-2 1 2-15,-1-3-2 0,3 0 1 16,0 1 2-16,-1-3-2 15,0-1 0-15,-3 1 0 0,-3-2-1 16,-2 1 0-16,-3 0 1 0,-1-1 0 0,-3-1 0 16,-2-1 0-16,-1 0 0 0,0 0-1 15,0-1 1-15,0-5 0 0,2-2 2 16,3 1-1-16,2-4 0 0,4 2-1 16,4 0 0-16,-1-1 0 0,2 2-1 15,3 0 2-15,-2-1-1 0,3 1 0 0,2 1 2 16,-1-3-2-16,4 1 0 0,1 0 0 15,-3-2 0-15,1 3 0 0,-2-5 1 16,0 1-1-16,-2-3 1 0,-3-2-2 16,2-3-2-16,-2-1 5 0,3-1-5 15,0-3 6-15,5-1-2 0,0-1 0 16,0-3 1-16,1-2 0 0,0-2-1 16,-2 0 0-16,1-1 1 0,-2 0-2 15,-1 3 2-15,2 2-2 0,1 1 1 16,0 0 0-16,3 0 0 0,3 0 1 0,2-3 2 15,3 1 1-15,2-3-4 0,2-2 5 16,4-1-6-16,3-2 5 16,2-1 3-16,3-1-2 0,1 0 3 15,2-3 0-15,3 2-1 0,0 1-2 0,2 3-1 16,1 4-2-16,1 2 0 0,3 4-2 16,0 1 2-16,0 0-2 0,0 3 3 15,4 0-1-15,2 0 0 0,-1 1-1 16,-1 6 0-16,-1 0-1 0,-2 7-6 15,1-1 5-15,1 0-8 0,-3 6-1 0,4-3-11 16,5 3-34-16,2 1-64 0,9 1-146 16</inkml:trace>
  <inkml:trace contextRef="#ctx0" brushRef="#br0" timeOffset="84605.19">24697 13775 59 0,'0'0'8'0,"0"0"7"0,7 112 6 16,1-63 1-16,2 2 4 0,0 6 0 15,2 5 5-15,-1 5 3 0,1 3 4 16,-4 2-2-16,2 4-1 0,-1 2-3 15,0-1-11-15,2 2-8 0,1-3-7 0,-2-3-7 16,0-7 4-16,-1-6 1 0,-3-9-1 16,-2-8 1-16,1-8-1 0,-3-13-1 15,-2-8-1-15,1-3 0 0,-1-5-1 16,0 0-3-16,2 0-5 0,-2-6-4 16,0 0-4-16,0 0-25 0,3 0-43 0,4-17-56 15</inkml:trace>
  <inkml:trace contextRef="#ctx0" brushRef="#br0" timeOffset="84925.42">25401 13448 411 0,'0'0'-9'15,"0"0"-1"-15,0 0 5 0,0 0 0 16,0 0 3-16,0 0 2 0,0 0 3 15,18 107 2-15,-11-43 5 0,-1 10 6 16,-1 6-1-16,0 8-3 0,1 5-2 16,-2 4-2-16,0 0 2 0,0 2-1 15,-1-3 2-15,0-5 0 0,0-2-6 16,0-1 1-16,2-4-4 0,-1-2-2 16,3-5 1-16,-1-5-3 0,0-9 2 15,0-8-3-15,-1-9 3 0,2-9 3 0,-1-5-4 16,-3-4 4-16,0-8-4 0,0-2-5 15,-2-6-3-15,-1-6-9 16,2 0-7-16,-2-6-1 0,0 0-5 16,0 0-19-16,3 0-24 0,0-15-31 0,5-14-53 15</inkml:trace>
  <inkml:trace contextRef="#ctx0" brushRef="#br0" timeOffset="85222.03">25996 13553 229 0,'0'0'6'0,"0"0"4"0,0 0-2 15,0 0-1-15,0 0-1 0,0 0 0 16,0 0 6-16,0 0 3 0,76 113 5 0,-61-60 3 16,-2 6 6-16,1 6-3 0,-1 7-1 15,2 7-1-15,-2 4-7 0,0 5 0 16,-2 2-2-16,1 2-1 15,-1 0-1-15,0-3-2 0,-1-1-3 0,1-3-4 16,-2-3-4-16,1-6 0 0,0-6-1 16,-1-8 1-16,0-8-1 0,-1-8-1 15,1-10 2-15,-2-4-4 0,-2-12-2 16,0-4-10-16,-1-6-12 0,-2-6-17 16,2-4-45-16,4-7-53 0,2-18-66 0</inkml:trace>
  <inkml:trace contextRef="#ctx0" brushRef="#br0" timeOffset="85535.45">26678 13757 300 0,'0'0'2'0,"0"0"3"0,0 0 2 15,0 0 2-15,0 0 4 0,0 0 4 0,0 0 6 16,0 0 5-16,58 112 0 0,-49-62-3 15,1 8-4-15,0 5-4 0,-1 8 0 16,1 1-4-16,-2 3 2 0,0-1-4 16,-2 1 1-16,1-5 1 0,-2 2-3 15,0-1-1-15,-1 1-5 0,-1-1-3 16,2-2 0-16,1-6-2 0,0-5 2 16,0-7-2-16,1-8 2 0,1-8-3 15,0-8 0-15,-2-10-1 0,0-3 0 16,-2-7 2-16,-1-4-6 0,7 0-2 0,0-3-11 15,5-13-23-15,7-7-22 0,-4-12-38 16,-2-9-50-16</inkml:trace>
  <inkml:trace contextRef="#ctx0" brushRef="#br0" timeOffset="85790.58">27268 13890 273 0,'0'0'12'0,"0"0"2"0,0 0 0 16,0 0 3-16,0 0-1 0,0 0 3 16,80 52 3-16,-63-20-2 0,-2 7 2 15,0 5-1-15,-3 10 0 0,1 4-3 16,0 6 0-16,-1 5-6 0,0 1 0 16,0-1-1-16,-2 1-5 0,2-3 1 0,-3-2-3 15,-2-1-4-15,-1-3 3 0,1-4-4 16,-4 0 1-16,1-7-4 0,-1-5 1 15,1-6-5-15,1-5-2 0,1-7-10 16,2-4-16-16,-2-8-27 0,4-4-33 16,3-10-60-16</inkml:trace>
  <inkml:trace contextRef="#ctx0" brushRef="#br0" timeOffset="86074.32">27981 13717 160 0,'0'0'48'0,"9"85"8"0,-6-26 1 0,-2 13-5 16,-1 11-2-16,0 8-8 15,0 10-4-15,-1 0-6 0,-2 1-10 16,1-5-5-16,2-9-8 0,0-9-6 0,5-11-2 15,1-9-1-15,-1-10 3 0,-2-8-1 16,1-6 0-16,-4-12-1 0,0-2-2 16,0-3-1-16,0 1-3 0,-8 0-13 15,-1 1-37-15,-4-5-87 0,-4-2-116 16</inkml:trace>
  <inkml:trace contextRef="#ctx0" brushRef="#br0" timeOffset="88453.45">22538 4585 213 0,'0'0'6'16,"0"0"-3"-16,0 0-3 0,0 0 0 0,0 0-1 15,0 0 0-15,0 0 0 0,0 0 0 16,0 0 2-16,-26-24 1 0,26 24 5 16,0 0 0-16,-1-1 0 0,1 1-2 15,0-2-3-15,0 2-2 0,0-2 0 16,0 2 2-16,13-1-1 0,8 1-1 0,7 0 1 16,1 0-1-16,1 3 0 0,2 3 2 15,4 0 1-15,2 2 0 0,6-1-2 16,3 3 2-16,6-3-3 15,7 1 2-15,3-1-1 0,5-1 3 0,6-1-1 16,4-3 2-16,6-1 0 0,4-1-1 16,6 0 1-16,4 0-2 15,2 0 0-15,6-3 2 0,-2-2 0 0,2 1 4 16,3-2 0-16,1 0 1 0,2-1 2 16,2 2 1-16,0-3-3 0,0 2 0 0,2-2-1 15,4 1-2-15,0-1 0 0,4 0-1 16,2 3 1-16,0-2-1 0,3 1 0 15,2 2 1-15,-1-1-6 0,5-1 3 16,1 2-4-16,0-3 3 0,-2 3-2 16,-2 0 1-16,-5 0 0 0,-9 0 2 15,-6 0-1-15,-8 0 1 0,-11 1-1 16,-9 0 1-16,-9 0 0 0,-12 0 3 16,-8 0 1-16,-11 0 4 0,-11 0 1 15,-10 0 4-15,-7-2 3 0,-5 2-2 0,-2-3-4 16,0 1-2-16,-1 1-6 0,0 0-2 15,-5 1-1-15,1 1-1 0,-1-1-1 16,0 0 0-16,0 0-1 0,0 0 0 16,-3 3-1-16,0-2-2 0,0 2-7 15,0-1-15-15,0-1-35 0,0 1-42 16,-3-1-49-16,-12 2-90 0</inkml:trace>
  <inkml:trace contextRef="#ctx0" brushRef="#br0" timeOffset="89725.92">26216 3175 251 0,'0'0'8'16,"0"0"-6"-16,0 0-1 0,0 0-1 15,0 0 0-15,0 0 0 0,0 0 4 16,0 0-1-16,0 0 1 0,11-30 1 0,-10 29-5 15,-1 1 0-15,2 0-3 0,1 0 1 16,4 2 0-16,2 11 0 0,2 5 4 16,1 6 0-16,-2 3 0 0,1 5 1 15,1 0-2-15,-2 0-1 0,0 1 0 16,1-2-1-16,-4-4 1 0,3-1-1 0,-4-5 1 16,-2-6 0-16,-1-5 1 0,0-2-1 15,-2-3 2-15,1 0-1 0,-1-1 0 16,1-1-1-16,-1 2-1 0,2-1 1 15,-2 1 0-15,-1-5 0 0,0 0 0 16,0 0 0-16,2 1 1 0,-2 1 2 16,1-1-2-16,-1 1 2 0,0-2 0 15,2 2-2-15,-2-2-2 0,0 0-5 16,1 1-9-16,-1-1-9 0,0 0-9 16,0 0-11-16,0 0-18 0,0 0-40 0</inkml:trace>
  <inkml:trace contextRef="#ctx0" brushRef="#br0" timeOffset="90073.8">26243 2960 267 0,'0'0'-19'15,"0"0"-9"-15,0 0-18 0,0 0-18 16,0 0-32-16</inkml:trace>
  <inkml:trace contextRef="#ctx0" brushRef="#br0" timeOffset="90435.13">26674 3186 228 0,'0'0'4'0,"0"0"-4"16,0 0-6-16,0 0 1 0,0 0-1 0,0 0 3 15,0 0-1-15,-88-26 1 16,75 33 0-16,5 0 1 0,-2 3 0 0,5 0 3 15,3 0 0-15,2 8-1 0,0-2 3 16,9 3-3-16,5-2 2 0,1-2-2 16,2 0 0-16,-2-1 1 0,2-1-2 15,-4 1 1-15,3-2-2 0,-3 2 2 16,0-2-1-16,-6-3 2 0,2 1-2 16,-5-3 0-16,1 1 1 0,1 0 0 15,-4-4-1-15,1 0 2 0,-3-4-1 0,0 0 1 16,0 0 2-16,0 5 0 0,-3 4 2 15,-7 1 0-15,-3 3-2 0,-4-4 0 16,-2-1-2-16,-3-3 0 0,-1 2-2 16,3-1-4-16,-2 1-10 0,9-2-23 15,3-2-25-15,7 0-31 0</inkml:trace>
  <inkml:trace contextRef="#ctx0" brushRef="#br0" timeOffset="90685.66">27362 2821 378 0,'0'0'-2'0,"0"0"-2"15,0 0-2-15,0 0 3 0,0 0-2 16,0 0 3-16,0 0 1 15,0 0 1-15,51 93 0 0,-37-50 1 0,-1 5-1 16,-1 5 0-16,-1 3 1 0,-3 5-2 16,-5 3-6-16,-2 4-15 0,-1 0-32 15,-4 4-31-15,-8-2-40 0</inkml:trace>
  <inkml:trace contextRef="#ctx0" brushRef="#br0" timeOffset="90987.35">27407 3391 305 0,'0'0'2'0,"0"0"-4"0,0 0 0 16,0 0 0-16,95-24 1 0,-69 24 0 15,0 4 1-15,2 3 0 0,-2 4-1 0,3 3 1 16,-1 1-3-16,-2 4 3 0,-2-1-1 15,-2 0 0-15,-5 0 0 0,-3-2 0 16,-3-3-2-16,-7-6 1 0,-1-2 1 16,-3-5 2-16,0 5 5 0,-6 4 1 15,-7 2 1-15,-12 2-1 0,-3-6-2 0,-6 0-3 16,-1-3-1-16,2 2-1 16,1 0-2-16,6 0-9 0,8-1-11 15,3 0-21-15,5-1-27 0,6-3-23 16</inkml:trace>
  <inkml:trace contextRef="#ctx0" brushRef="#br0" timeOffset="91433.25">27916 3410 303 0,'0'0'4'0,"0"0"-6"15,0 0-2-15,0 0 0 0,0 0 0 0,0 0 2 16,0 0-1-16,0 0 3 0,0 0-1 16,0 0 1-16,49-21 0 0,-32 21 0 15,4 6 1-15,-1-1 0 0,2 1 1 16,0-2-1-16,1-1 0 0,3-1-1 16,0-2 1-16,2 0-1 0,1-6 0 0,0-3 1 15,0-2 1-15,-4-1-1 0,-2 0 0 16,-3-2 1-16,-5-1 0 0,-4 4 1 15,-5-2-1-15,-3 4 2 0,-3-5-4 16,0-4 2-16,-3 1-2 0,-7-4 3 16,-2 6 0-16,-1 1-7 0,-4 4 5 15,-2 0-5-15,5 4 3 0,-5 3-2 16,-1 3 0-16,-5 0 4 0,-4 9-3 16,0 3 4-16,2 4-3 0,1 0 0 15,4 2 2-15,-1 2-4 0,3 2 5 0,4-1-4 16,1 1 0-16,5 2 1 0,3-1 0 15,4 1 0-15,3-2 0 0,0 1-2 16,9-2 0-16,4-2-2 0,7-4-7 16,2-3-16-16,4-3-18 0,1-8-22 15,4-1-28-15</inkml:trace>
  <inkml:trace contextRef="#ctx0" brushRef="#br0" timeOffset="91663.9">28607 2759 376 0,'0'0'26'0,"0"0"-11"0,0 0-11 16,0 0-8-16,0 0-5 0,0 0 1 0,0 0 4 16,0 0 0-16,0 0 2 0,3 72 2 15,0-24-2-15,-1 7 2 0,0 4-2 16,-2 3 3-16,0 2 0 0,0 1-3 15,0 0-10-15,-2-1-13 0,-4-3-22 16,0-3-17-16,-3-6-22 0,4-9-24 16</inkml:trace>
  <inkml:trace contextRef="#ctx0" brushRef="#br0" timeOffset="91906.28">28801 2706 303 0,'0'0'30'0,"0"0"-12"15,0 0-10-15,0 0-7 0,0 0-8 16,0 0-2-16,0 0 2 0,0 0 1 16,0 0 3-16,0 0 1 0,22 68 0 15,-18-19 0-15,-1 6 0 0,-2 2-2 0,-1 3 0 16,0-1-3-16,0-1-1 0,-7-4-3 15,0-1-9-15,-4-4-7 0,2-5-14 16,0-3-13-16,-1-6-12 0</inkml:trace>
  <inkml:trace contextRef="#ctx0" brushRef="#br0" timeOffset="92092.82">28493 3112 359 0,'0'0'-2'0,"0"0"-5"0,0 0-1 16,110-27-10-16,-72 27-12 0,1 0-18 0,-3 7-17 16,1 0-22-16</inkml:trace>
  <inkml:trace contextRef="#ctx0" brushRef="#br0" timeOffset="92571.5">29017 3142 192 0,'0'0'3'0,"0"0"-3"0,0 0-1 15,0 0 2-15,0 0 0 16,0 0 3-16,0 0-2 0,0 0-1 0,79-29 1 15,-55 25 0-15,-2 0-2 0,3-2 0 16,-1-1 0-16,1-1-4 0,-2-2-3 16,0-2-2-16,-1-1-4 0,-6-2-5 15,0 1 3-15,-7 2 3 0,-4 0 2 16,-2 3 5-16,-3-3 3 0,0-2 0 16,-10 2 2-16,-3-2-2 0,-6 9 4 15,-4 1-2-15,1 4 0 0,-4 4 0 0,-1 7 0 16,1 6-2-16,-1 5 4 0,1 3-2 15,1 2 1-15,0 3-1 0,4-2 1 16,3 3 0-16,7-3 2 0,2 0-2 16,4-2 2-16,4-4 3 0,1-1-2 15,0-5 4-15,4-4-2 0,5-1 2 16,-1-5 2-16,4 1-2 0,4-5 2 16,2-2-3-16,6 0-1 0,0-4-1 15,0-4-2-15,3-5-1 0,1 0 1 16,-1-4-6-16,4 0 2 0,-4-2 0 0,1-1-1 15,-5 0 3-15,-1 2 1 0,-2 3 4 16,-9 4 4-16,-3 5-1 0,-4 3-3 16,-4 3-5-16,6 0-6 0,4 3 0 15,2 9-4-15,3 13-5 0,-3 6-31 16,-1 9-72-16</inkml:trace>
  <inkml:trace contextRef="#ctx0" brushRef="#br0" timeOffset="93069.06">30860 2354 203 0,'0'0'8'0,"9"-85"-1"0,-9 50 6 0,0 5 5 15,0 8 5-15,0 10-2 0,0 8-9 16,0 4-9-16,-3 0-6 0,-1 15-3 16,-4 16 4-16,-2 16-1 0,-3 11 2 15,0 16 10-15,-4 6-1 0,-3 12 2 16,-2 9-3-16,-1 6-10 0,0 7 1 0,1 0 4 15,-1 0-3-15,-3-3 2 0,0-4-15 16,-1-1-5-16,-2-9-4 0,1-10-8 16,6-12 5-16,2-14-4 0,5-15-9 15,4-9-3-15,4-15-4 0,2-9-8 16</inkml:trace>
  <inkml:trace contextRef="#ctx0" brushRef="#br0" timeOffset="93484.05">30275 3187 293 0,'0'0'6'0,"0"0"-3"0,89-74-3 15,-40 57 0-15,8 3 1 0,5 4 2 16,4 2-2-16,-2 1 0 0,-2 0-2 16,-5 2 0-16,-4-1-2 0,-5 1 3 0,-8-1-1 15,-6-2 1-15,-5 2 0 0,-6-3 1 16,-10 3 2-16,0-3-2 15,-7 3 2-15,-4 2-1 0,0-7-4 0,-2-1 2 16,-4-4-1-16,-9-2 0 0,-2 6 1 16,-5 3-1-16,-1 5 0 0,0 4 0 15,-2 0-1-15,2 7 1 0,0 7 0 16,2 2-1-16,3 4 0 0,2 3-2 16,5-1 0-16,5 1 1 0,4 0-1 15,0-2 2-15,8-1 2 0,8-3 0 0,3-5 0 16,4-1 1-16,5-6-1 0,0-3 1 15,3-2-1-15,-2-2 2 0,0-6-1 16,-2-4 1-16,-3-4 3 0,-4-2 3 16,-3-2 4-16,-5-3 0 0,-5-2 0 15,-3-1-2-15,-4-3 0 0,0 2-7 16,-6 1 1-16,-5 3-9 0,-5 8-5 16,-2 6-12-16,-2 6-20 0,-1 3-24 15,-1 9-23-15,2 8-40 0</inkml:trace>
  <inkml:trace contextRef="#ctx0" brushRef="#br0" timeOffset="93767.75">31332 2835 149 0,'0'0'1'15,"0"0"-3"-15,0 0-1 0,85-15 2 16,-62 29-1-16,2 7-1 0,1 6 1 15,-2 8 1-15,2 3-2 0,-3 3 3 16,-1 0-1-16,-4 2-1 0,-4-4 1 16,-5-1 4-16,-6-4-3 0,-3-6 3 15,0-9 5-15,0-8 14 0,0-6 21 16,0-5 11-16,-2 0 0 0,-4-12-12 16,0-11-16-16,1-9-11 0,4-9 1 15,1-6-6-15,9-6-4 0,5-5-3 0,4 1-3 16,4 1-3-16,0 5-11 15,-2 11-29-15,-4 9-53 0,-5 12-115 0</inkml:trace>
  <inkml:trace contextRef="#ctx0" brushRef="#br0" timeOffset="94974.23">28774 4553 387 0,'0'0'4'16,"0"0"-5"-16,0 0 3 0,0 0 2 15,0 0-3-15,0 0-2 0,0 0-3 0,0 0-2 16,0 0-1-16,18-47 0 0,-18 47 2 16,2 2 8-16,1 13-2 0,-2 7 3 15,2 6-3-15,0-1-2 0,-1 1 1 16,0-1-1-16,2-1 0 0,-1-8 0 16,2-1 0-16,-2-6 0 0,-2-7 2 0,1 2 1 15,-2-6 5-15,0 0 3 0,0 0 0 16,7 0 0-16,7-5-5 0,5-10-4 15,6-4 0-15,1-4 1 0,0-2-1 16,-2 3 1-16,0-1-3 0,-3 5 3 16,-1 1-4-16,-7 5 2 0,0 3-1 0,-5 5-4 15,-5 0-2-15,5 4-1 16,0 0-1-16,3 5 1 0,1 7 4 16,0 5-2-16,-3 4 5 0,0 3-3 15,1 2 2-15,-1 2 0 0,-1-1 1 0,0 0-3 16,0-3 4-16,-2 1-1 0,0-9 1 15,-2-2-1-15,-1-5 1 0,-1-6 0 16,-1 2 3-16,-1-5 5 16,0 0 0-16,5 0 2 0,6-5-5 0,4-7-2 15,5-8-3-15,1-4 0 0,0 0 0 16,2-4 0-16,0 2 0 0,-3 1-3 16,2-1 0-16,-2 5-1 0,-4 1-2 15,-5 7 1-15,0 0-3 0,-5 7 0 16,-4 3-3-16,1 1 1 0,3 2 0 0,4 2 0 15,3 7 4-15,4 5 2 0,-3 3 1 16,-2 1 1-16,2 1-1 0,-2 1 0 16,2 0 2-16,0 1 0 0,2-1-1 15,-1-4 0-15,0 1 0 0,1-3 1 16,2-2 1-16,0-3 0 0,1-1 1 0,1-4-1 16,3-1 1-16,2-3 0 15,3 0 1-15,1-6-1 0,1-3-1 16,3-3 2-16,1-1-1 0,1-4 1 0,-3-1 0 15,-3-1-1-15,-4 1 0 0,-5 0 0 16,-4-1 0-16,-6 6 2 0,-5-2-3 16,-4 0 0-16,-1 0-4 0,-3-4 3 15,-6 2-3-15,-2 4 1 0,-2 1 2 16,-4 1-3-16,-1 5 3 0,4 2-2 16,-4 2 0-16,-3 2 3 0,-4 2-3 0,-5 6 2 15,1 6-3-15,0 2 2 16,3 3 1-16,1 2-2 0,2 1 3 15,3-1-4-15,5 2 0 0,3-2-3 0,6-6 0 16,3 4 0-16,3-1-1 0,0 0 2 16,4 1 0-16,7-3 2 0,1-4 1 15,-3-6 0-15,7-3 1 0,1-3-3 16,5 0 3-16,7-6 0 0,0-5-3 16,-2-2 4-16,0-4-1 0,-1-1 2 15,-4-2 4-15,-2-1 0 0,-1 1 1 0,-4 0 6 16,-2 0 1-16,0 2 3 0,-2 1-1 15,-2 5 8-15,-5 5-1 0,-1 4 1 16,-1 0-5-16,1 0-10 0,0-1-7 16,-1 2-7-16,-2 2 0 0,2 0 1 15,2 9 5-15,1 8-3 0,2 7 2 16,-4 3-3-16,1 2-8 0,-3 3-17 16,2 1-21-16,-3-1-29 0,0 1-25 15</inkml:trace>
  <inkml:trace contextRef="#ctx0" brushRef="#br0" timeOffset="95353.4">30276 4564 259 0,'0'0'-1'0,"0"0"-2"15,0 0-1-15,0 0 0 0,0 0 2 16,0 0 1-16,0 0-2 15,0 0 3-15,82 53-2 0,-74-32 1 0,-2-1 0 16,-2-3-1-16,-1-2 1 0,-2-3 1 16,2-1 1-16,-3 1-1 0,0-7 2 15,1 1 0-15,-1-6 4 0,0 0 6 16,0 0 8-16,2 1-2 0,-2-1-3 16,4 0-5-16,5-5-8 0,1-7-1 0,6-3-1 15,-1 0 0-15,-1 0 0 0,1 0 0 16,-1 1 1-16,-4 5-1 15,0 0 2-15,-1 3-2 0,-1 0 0 16,0 1 0-16,-4 2 1 0,7 2-2 0,0 1 2 16,4 0-5-16,3 4 1 0,-4 7-2 15,-2 1-1-15,-3 4 4 0,-1 3-4 16,-2 1 2-16,-2 1-9 0,-1 1-7 16,0-5-15-16,-1 1-15 0,-2 1-16 15,0-1-11-15</inkml:trace>
  <inkml:trace contextRef="#ctx0" brushRef="#br0" timeOffset="96363">30786 4593 148 0,'0'0'4'0,"0"0"-4"15,0 0-2-15,0 0 0 0,0 0 1 16,0 0 2-16,0 0-1 0,0 0 4 0,0 0-1 15,0 0-1-15,68 92 3 0,-65-67-2 16,2 1-1-16,-4-2 1 0,2-7-3 16,-1 1 1-16,-2-6 2 0,1 0-1 15,1-1 2-15,-2-7 2 0,1 3 7 16,-1-7 12-16,0 0 4 0,0 0-2 0,7 0-6 16,3-8-9-16,5-6-9 0,3-4 1 15,-2-2-1-15,0 2-2 16,0 0 1-16,-1-2-2 0,0 2 0 15,0 0-2-15,-1 1 0 0,1 0-1 0,-6 7 0 16,2 0 1-16,-5 5 0 0,-3 2-2 16,0 1-2-16,-3 2-1 0,6 0-1 15,3 0 0-15,5 2 0 0,-3 3 1 16,1 5 0-16,-5 2 2 0,0 3 2 16,3 5 1-16,-1 0 1 0,0-1 1 0,1 1-1 15,3-2 1-15,3 0 4 0,3-1-5 16,4-4 4-16,1 1-2 15,1-3-5-15,2-5 4 0,2-2-7 16,2-4 1-16,-1 0-1 0,-1-3 1 0,1-4 3 16,-1-5 2-16,0-1-1 0,-1-2 1 0,-3 0 1 15,-1 0 0-15,-1 0 1 16,-4 0 1-16,-3 0-1 0,-5 4 0 16,-4-1-1-16,-4 3 0 0,-3-1-1 15,0 0 0-15,0 1-1 0,-7-4 2 0,-7 6-1 16,-5-2 0-16,-1 3 2 0,-3 3 0 15,1 1 2-15,-3 2-2 0,2 0 0 16,1 5-1-16,3 2 1 0,-1 1-1 16,4 3 0-16,0-1-1 0,6 0 1 15,2 0 0-15,5-1 0 0,1 2 3 16,2 5-1-16,0 0 0 0,9 0 3 16,-3-4 0-16,4-4-1 0,4-2 1 15,-4-2 1-15,7 0-1 0,1-4-2 16,1 0 1-16,4-4-2 0,-1-3-1 0,1-2 0 15,-4 0 1-15,3-2-4 0,-4 1 2 16,0 1 0-16,-5 1 0 0,-3 0 2 16,-4 2-1-16,-3 3-1 0,1 2-1 15,-4 1-6-15,0-2-4 0,0 2-3 16,2 0 2-16,3 0 3 0,2 5 5 0,1 5 2 16,3 7-1-16,-4 1 2 0,0 4 1 15,2-1-1-15,1 0 1 0,2-1 1 16,0-2-1-16,2-5 3 15,-4-3 0-15,6-7 2 0,4-3 2 0,3-6 4 16,11-9-6-16,-3-7 6 0,0-6-3 16,-1-6 3-16,-2-6 9 0,-1-3-5 15,-1-8 5-15,0-3-10 0,-3-9-3 16,0-3-3-16,-2-5-3 0,-5-6-1 16,-2 2-1-16,-5 0-2 0,-2 4-1 15,-5 4 0-15,-2 8-3 0,0 6 1 16,-2 9 1-16,-4 11-5 0,2 11-5 15,-5 14-2-15,-5 8 0 0,-5 19 6 16,-7 11 4-16,-2 16 9 0,4 13-5 0,-1 14 4 16,5 10 2-16,1 10-2 0,2 4 1 0,7 0 3 15,2-6 0-15,7-6-1 16,1-6-1-16,6-6-4 0,6-7-2 16,3-9 2-16,1-9 6 0,4-8-10 15,2-8-6-15,1-11-57 0,1-6-104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1T09:42:25.0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4234 1074 1 0,'0'0'25'0,"0"0"6"0,0 0 3 16,0 0-5-16,0 0 0 0,0 0-5 15,0 0-4-15,0 0-5 0,0-76-2 16,0 72-5-16,0 4 0 0,0-6-4 16,0 0 0-16,0 0-2 0,0 1 0 15,0 5 1-15,0-1 0 0,0 1 3 0,0-2 0 16,0 1-2-16,0-1-1 16,0 0-2-16,0 1-2 0,0-1-1 15,0 1-1-15,0 1-1 0,0-1 1 16,0 1 2-16,0 0 0 0,0 10 0 0,0 10 1 15,5 7-1-15,-3 5 1 0,1 6 4 16,0 4 2-16,0 4-1 0,-2 0 0 16,2-2-6-16,-3-2-2 0,3-2 1 15,-3-2-2-15,3-2 2 0,-2 2 2 16,1 3 0-16,-1 0-1 0,-1 3 1 0,3-1 0 16,-3-3 0-16,1 2 0 0,-1-3 0 15,2 1 14-15,1 0-2 16,-2 3-1-16,-1-2 1 0,3-1-13 15,0-3 0-15,0-1-1 0,0 3 4 0,1 0-1 16,1 5 1-16,0 2-1 0,-2 2 0 16,0 1 3-16,1 3 3 0,-2-1 2 15,-2 1 3-15,1-1 6 0,-1 1-4 16,3-4-1-16,0-2-3 0,0-2-8 16,4-3 3-16,-1 0-1 0,0 1 4 15,-2 1-2-15,-1 0-3 0,4 0-4 0,-1 1 2 16,0 1 0-16,-2-3 4 15,2 2-1-15,1 0 2 0,0 3 1 16,-1 5-4-16,0 5 2 0,0 7-3 0,0 6-5 16,-1 0 3-16,2 0-2 0,-1-5 2 15,0-6 0-15,0-4 0 0,2-4 6 16,-2-1-5-16,0 0 2 0,-3-3-1 16,3 1-3-16,-2-3 1 0,2 1 0 15,-2 4-1-15,-1 2 1 0,3 3 0 0,0 6 0 16,0 3 1-16,-1 4 4 0,1 5-3 15,3 4 1-15,-2 2-3 0,3 3-1 16,-3 0 2-16,-1-3-2 0,0-4 3 16,4-8 3-16,-4-5-5 0,-2-6 4 15,5-5-3-15,-2-1-1 0,0 2 1 0,-1 0-1 16,1 4 0-16,-1 3-1 0,-3 0 2 16,0 2 1-16,-3-2 0 15,0 2 4-15,0 3-3 0,0 2 3 16,-3 1-3-16,2 2-3 0,-1 1 2 0,1 1-2 15,-1 3 2-15,1-1-2 0,-1-1 1 16,1-2 5-16,1-2-3 0,-2 0 1 16,2 2 1-16,0 1-2 0,-1-1 2 15,1-2 1-15,0-1 0 0,-3-3-1 16,3-2 3-16,0-1 0 0,0-1-4 0,0 3 2 16,0-1-5-16,0-1-3 0,0-4 2 15,0-3 0-15,0-4 3 0,0-3 0 16,0 0 0-16,4 0 0 15,-1 1 1-15,0 4 2 0,0 0-4 0,0 1 1 16,4-1-2-16,-4 2-1 0,1-1 1 16,-1 1-1-16,0 6 1 0,0 2-1 15,0 3 1-15,0 1-2 0,0-6 3 16,0-2 0-16,1-4-1 0,-1-2 4 16,0-2-4-16,1 4 1 0,-4-1 0 15,3 0-2-15,-3-2 2 0,3-1-1 16,-3-3 2-16,0-1 0 0,0 0 3 0,0 2-4 15,0 2 2-15,0 2 2 16,0-1-3-16,0 1 2 0,3-2-4 0,0-1-2 16,0-4 1-16,1 1 0 0,-1 1 1 15,-2 2-2-15,2-1 2 0,0 1-1 16,1-4-1-16,-1-4 2 0,0-5 0 16,-1-4-2-16,-1-1 5 0,-1-2 2 15,2 1-4-15,-2 2 6 0,1 0-4 0,-1 0-2 16,0-1 3-16,0 0-1 0,4-1 1 15,-4-2-1-15,0-1 1 0,0 0-4 16,3-2 2-16,-3 0-2 0,0 0 0 16,3-3 1-16,-3 1 0 0,3-6 0 15,-2 1 2-15,1-7 0 0,-2 2 1 16,1-1-1-16,1 1 1 0,-2-1-2 16,0-6 2-16,1 0-1 0,-1-6-1 15,0 0 1-15,0 0 0 0,0 1-1 16,2 1-1-16,-2-1-3 0,0 1-2 0,0 0 0 15,0-1-5-15,0 1-9 0,0-2-30 16,7-2-63-16,9-18-153 0,5-22-36 16</inkml:trace>
  <inkml:trace contextRef="#ctx0" brushRef="#br0" timeOffset="2377.92">4270 10258 86 0,'0'0'24'0,"0"0"-5"0,0 0-6 15,0 0-4-15,0 0-2 0,-81-26 0 16,75 25-2-16,-1-2 4 0,1 1 7 16,2-1 5-16,-2 1 4 0,6 2 2 15,0 0-4-15,0 0-8 0,0 0-5 0,-3-1-6 16,3-1-4-16,0 1 0 0,0-4 0 15,9-1 1-15,5-1 0 0,7-1 0 16,3 2 0-16,5 2 1 0,6-1 0 16,1-1 1-16,10 1 1 0,3-1-2 15,-1 0 2-15,1 3-3 0,-1 0 0 16,1 0-1-16,-4 2 1 0,-2 1-1 16,1-2 0-16,-2 2 1 0,1-2 0 15,-1 2 2-15,4-1-2 0,2-1 1 16,-2 1-2-16,-1-1 0 0,-2 1 1 0,1 0-1 15,-2-1 0-15,1 1 2 0,-1-1-4 16,3 0 2-16,-5 2 2 0,-2 0-2 16,1 0 1-16,-2 0-1 0,0 0-1 15,-3 0 1-15,3 0 0 0,0 0-2 16,2 0 2-16,3 0 2 0,2 0-2 0,2 0 0 16,0-1 1-16,3-3-1 0,0 2 0 15,1-1 1-15,-1 0-1 0,-3 0 0 16,0-1 0-16,-2 1 0 0,0 2 0 15,1 0 0-15,0 1 1 0,4-2-1 16,0 1 1-16,4-1-1 0,3 0 0 16,2 1 0-16,4-1 0 0,2 1 1 15,2-2-1-15,3 1 3 0,1 1-3 16,1-2 0-16,-3 0 0 0,4 1 0 16,-4-3 0-16,0 3 0 0,0-1 0 0,-2-2 0 15,-1 0 1-15,-2 1 0 0,0 0 1 16,1-1 1-16,-2-1 0 0,5 1-1 15,-2 1 1-15,1-1-2 16,1 1-1-16,2-1 0 0,-2 0 0 0,1 1 0 16,-3 0 0-16,0-1 1 0,0-2-1 15,1 3 0-15,-2 0 1 0,1-1 0 16,-1 0-1-16,-1 1 1 0,1 1 0 16,-3 0 1-16,-1 0-2 0,0 0 1 15,-1 1-1-15,0 1 0 0,2-1 1 0,0 1-1 16,-1-1 1-16,-1 1 0 0,1-1 0 15,0 0-1-15,0 1 1 0,1-1 1 16,3 1 0-16,-1 0-2 0,2 1 0 16,3 0 0-16,2 0 1 0,1 0-1 15,2-2 0-15,1 2 1 0,4 0-1 16,-1 0 1-16,2 0 0 0,1-1 2 0,1 1-2 16,2-2 1-16,2 1 0 15,0-1 1-15,0-1-1 0,5 1-1 16,-2 2 1-16,1-1-2 0,0 1 0 0,4 0-1 15,-1 0 1-15,3 0 1 0,-1 0-1 16,2 0 1-16,1 0 1 0,1 0-1 16,-1 0 0-16,1 0 1 0,-2 0-2 15,0 0 1-15,-2 1 0 0,0 1-1 16,0-1 0-16,2 1 0 0,1 0 0 0,-3-2 0 16,1 0 0-16,-2 0 2 0,1 0-2 15,-3 0 2-15,3 0-2 0,0-2 1 16,-1 2 0-16,-2 0-1 15,-2 0 1-15,-2 0-2 0,3 3 2 0,-2-1-1 16,-2 1 1-16,0-2-1 0,-2 0 0 16,-3 1 1-16,-3-1-1 0,-2 1 0 15,-2 0 0-15,-1-2 2 0,0 0-4 16,-3 1 4-16,-2-1-2 0,-4 2-3 16,-2-1 3-16,-6-1 0 0,2 2 1 15,-6-2-1-15,-3 0 2 0,0 1-4 16,-1-1 2-16,-3 0 0 0,-3 2 0 0,1-1 2 15,-4-1-1-15,-1 0-1 16,-2 2 0-16,3-2 0 0,-6 0 1 0,5 0 0 16,-5 0-1-16,-1 0 0 0,-2 0 0 15,-2 0 0-15,-8 0 0 0,-3 0 0 16,-4 0 1-16,-1 0-1 0,1 0 1 16,-6 0 0-16,-1 0 0 0,-6 0 2 15,4 0-2-15,2 0-1 0,0 0 2 0,1 0 0 16,-7 0 2-16,0 0 1 0,0 0 2 15,1 0 1-15,1-2 0 0,-1 2 0 16,1 0-1-16,-1-1-2 0,-1-1-3 16,0 1-2-16,0-5 0 0,0-1 0 15,-3-1 0-15,-8-6 0 0,1 2-3 0,-5-5 3 16,-2 2-5-16,0 0 5 0,-2-1-2 16,-4 3 2-16,-2-1 0 15,-1 1 0-15,0-1-2 0,-3 0 2 16,-2 0 0-16,1 1-1 0,0-1 2 0,-4 1-2 15,3 1 1-15,-4-1 0 0,2 1 1 16,0 2-1-16,-1 0 0 0,0 1-1 16,0 1 1-16,3 3-1 0,2-2 1 15,9 3 0-15,2 1-1 0,7 2 0 16,5-1 0-16,1 2-3 0,5 0 0 0,-1-2-3 16,1 2 0-16,-2 0-2 0,1 0 1 15,-2 0 1-15,3 0 2 0,-1 0 1 16,1 0 2-16,0 6 1 0,0 7 1 15,5 4 0-15,7 3 0 0,4 0 0 16,0-2 0-16,7 1-1 0,0 1-1 16,3 1-1-16,1 0 0 0,1 0 1 15,0 2 2-15,1-2-4 0,0 1 3 16,-1-3 0-16,1-1-1 0,-1-2 2 16,-1-4 0-16,-1-3 1 0,-1-1-1 0,-3-3 1 15,-1 1-1-15,-5-2 0 16,-1 0 0-16,-7-1 0 0,-3-2-1 0,2 1 1 15,-7-2-1-15,0 0 1 16,0 0-3-16,1 2 2 0,1-2 1 0,-1 1 1 16,-1-1-2-16,3 2 2 0,-3-1-2 15,0 5 1-15,0 2 1 0,-4 5-1 16,-9 4 2-16,0 1 0 0,-6 4-2 16,-2 3 1-16,-2 3 0 0,-4 2 1 15,0 4-2-15,-4 1 1 0,-2 2 1 0,-2 2-2 16,-1-2 1-16,0 0-2 0,-2-4-2 15,5-4-1-15,3-1-2 0,4-6-9 16,1-2-18-16,0-2-36 0,1-1-64 16</inkml:trace>
  <inkml:trace contextRef="#ctx0" brushRef="#br0" timeOffset="4231.51">4060 759 6 0,'0'0'18'0,"0"0"0"16,0 0-4-16,0 0-4 0,0 0-3 15,0 0-6-15,0 0-1 0,0 0-1 16,0-5 0-16,0 5 1 0,0 0-2 16,0 0 2-16,0 0 0 0,-6 6 0 15,-5 5 2-15,-1 6-2 0,-2 1 1 16,2 2-1-16,-4 4-1 0,2 3 2 16,-2 2-1-16,-3 3 1 0,-1 3 3 0,-2 2-1 15,2 3 1-15,1 1 6 0,3 0-1 16,-1-2-1-16,4-1-1 0,0-6-6 15,3-3 1-15,4-11-2 16,-3-3 1-16,8-5 0 0,-3-6-1 0,2 1 1 16,-1-2-1-16,2 2 1 0,-1-2 2 15,1 1 1-15,1-4 7 0,-3 0 2 16,3 0 13-16,0 0 9 0,0 1 2 16,0-1-4-16,0 0-11 0,0-10-11 15,7-7-6-15,3-10-1 0,-1-4 0 0,6-6-10 16,0-6 2-16,3-6 1 0,2-2-3 15,3-1 8-15,0 5-2 0,2 5 2 16,-5 7 0-16,-1 6 0 0,-6 6-1 16,-4 8 1-16,-1 1-1 0,-5 6-1 15,0 3 1-15,1 1 1 0,-4 4 1 0,0-1-1 16,0 1 0-16,2-2 2 16,-1 1-2-16,-1 0 1 0,2 1 1 15,-2-2-1-15,1 2 1 0,-1-1-1 16,2 1 0-16,-2-2-1 0,0 2 0 0,1-1 1 15,-1 1-1-15,0-2 0 0,2 2 0 16,-2 0 0-16,1-2-4 0,-1 2 1 16,0 0 0-16,3 0-1 0,5 0 1 15,3 0 0-15,6 8-2 0,2 4 1 16,1 5 2-16,6 4-2 0,0 3 2 0,2 5 1 16,2 4-1-16,7 6 1 0,-2 2-2 15,3 3 1-15,-2 0 4 0,3 3 1 16,1-3 0-16,-3-2-1 0,-3-4-5 15,-2-6 0-15,-3-8 0 0,-3-2 0 16,-4-6 1-16,-9-5-2 0,-6-5 5 16,-4-3-1-16,-3-3 3 0,0 0 3 15,0 0 4-15,3 2 4 0,-3-1 1 16,4 0 0-16,-4 1-5 0,3-2-3 16,-3 1-3-16,1-1 0 0,-1 0-3 15,2 2 0-15,-2-2-3 0,0 0 0 0,1 2-11 16,-1-2-21-16,0 0-48 0,0 6-64 15,-1 6-84-15</inkml:trace>
  <inkml:trace contextRef="#ctx0" brushRef="#br0" timeOffset="60720.75">4209 2500 49 0,'0'0'18'0,"0"0"-5"0,0 0-1 16,0 0-4-16,0 0 0 0,0 0 0 15,0 0 0-15,0 0 0 0,0 0 3 16,-7-11 2-16,6 10 0 0,-1 1 2 15,1-2 3-15,1 2-2 0,-2 0 1 16,2 0-3-16,-1 0-2 0,1-1-1 16,-2 1-3-16,2 0-2 0,0 0 1 0,0 0-3 15,-1 0 2-15,1-2 0 16,0 2 2-16,-2 0-1 0,2 0 0 16,0 0-1-16,0 0 1 0,-1 0-1 0,1 0 1 15,0 0 1-15,0 0 1 0,0 0 1 16,-3 0 2-16,3 0-4 0,0 0-1 15,0-2-3-15,0 2 1 0,0 0-3 16,0 0-1-16,0 0 1 0,0 0 2 16,0 0-3-16,0 0 1 0,0 0 0 0,0 0 0 15,0 0 1-15,0 0-2 0,0 0 0 16,0 0-1-16,0 0-1 0,0 0 1 16,0 0 0-16,0 0 1 15,0 0-1-15,0-1 1 0,0 1-1 0,0 0 0 16,3 0 1-16,4-2-1 0,-1 2 2 15,10 0-2-15,0 0 1 0,4 0-1 16,3 0 0-16,-5 0 1 0,0 0-2 16,1 0 1-16,-6 0-1 0,7 0 1 15,-4 0 0-15,-4 2-2 0,4 1 4 0,-2 0-4 16,-2 0 2-16,1 2 0 0,4-3 0 16,-8 2 2-16,5 1-4 15,-2-3 4-15,-2 3-2 0,7-1 0 16,-2 3 1-16,5 0-1 0,-1 1 11 0,-2 1-12 15,3 1 12-15,-1 0-10 0,-3-1-1 16,4-2 1-16,-2 2 0 0,-1 1 8 16,3-2-7-16,1 3 7 0,-1-2-8 15,-1-1-1-15,-1-2 0 0,-2 0 0 16,-3-1-1-16,2-1 1 0,-1 1 0 0,-1-1 1 16,3 1 0-16,-1-1 2 0,-1 1-3 15,9 1 2-15,-5-2-1 0,0 3 1 16,-2-3-1-16,0 0-1 0,2 3 0 15,-1-1 0-15,-1 0 0 0,1 0 2 16,2 1-1-16,-2-2 1 0,2 1 1 16,-3 0-1-16,6 0 0 0,-1 2 0 15,0-1-2-15,2 1 2 0,0 1 0 16,1 0-1-16,1 1 1 0,0 0 0 16,-1-1-2-16,1 2 2 0,-1-4 0 0,-2 2-2 15,3-1 2-15,-1 0 0 0,-1-1-2 16,1 1 1-16,-1 0 1 0,0 0-1 15,-2 2 1-15,1-1-1 16,0 0-1-16,-2 0 1 0,2 0 0 0,-2 0-1 16,0 0 0-16,-1 2 1 0,1-2-1 0,-1 0 1 15,0 2 1-15,1-2-1 0,3 2-1 16,-2-2 0-16,-1 0 0 0,1 1 0 16,-3-1 0-16,2 1 0 15,0-2 1-15,-2 2-1 0,-1-1 0 0,-1 0 0 16,3-1 0-16,-3 1 1 0,-2 0-1 15,4-2 0-15,0 3 0 0,1-2 2 16,-3 2-2-16,4-1 0 0,-1 0 0 16,3 2 1-16,-2-2 3 0,-1 3-4 15,1-2 6-15,3 2-6 0,-4 1 0 0,4-1 1 16,-3-2-1-16,1 0 0 16,-1 0 0-16,0-1 0 0,-4 2 0 15,6-1 0-15,-6 1 0 0,2-2 0 16,-2 2 1-16,2 0-1 0,0-1 0 0,0-1 0 15,-1 2-1-15,1-2 2 0,-1 2-1 16,0-1 1-16,-2-1 0 0,-4-1-1 16,1-1 0-16,-2 1-1 0,-1-2 1 15,2 2 1-15,2 1-1 0,-3-2 0 16,5 5 0-16,-2-1 0 0,0 0 2 0,-3-1-1 16,4 3-1-16,-5-1 1 0,4-2-1 15,0 3 0-15,-1-1 1 0,-2-2-2 16,3 2 2-16,-3-1-1 0,4 0 0 15,-2-1 1-15,2 3-1 0,-2-3 1 16,-3-2-1-16,2-1 1 0,1 1-1 0,-2 1 0 16,7 1 0-16,-4 2 1 15,0-2 0-15,2 0 0 0,-1 0 0 16,1 0-1-16,-1 0 1 0,-1-2 0 16,4 3 0-16,-2 0 0 0,2-1 0 0,-2 1-2 15,2 1 7-15,-4 0-6 0,3 0 5 16,-3 1-3-16,4-1-4 0,-1 0 4 15,0-2-2-15,2 0 0 16,-1-2 0-16,-4 2 1 0,4-1-1 0,-2-1 1 16,-1-1-1-16,-1 2 2 0,-1 0-1 0,5-1-1 15,-4 1 0-15,0 0 0 0,2 0 0 16,-1 0 2-16,1 1-2 0,0-2 0 16,-3 2 0-16,4-1-1 15,-3 0 1-15,-3-3 0 0,3 2 0 0,-1 0 0 16,-1 0 0-16,4 1 0 0,-5-1 0 15,6-1 0-15,-5 1 0 0,5 3 1 16,-1-2-1-16,-1 0 0 0,-1 1 1 16,1 1-1-16,0 0 0 0,-1-1 0 15,1 3 0-15,-1-1 1 0,0 0-1 16,2-1 1-16,-1 1-1 0,-2 0 2 0,-1 0-4 16,2 0 2-16,0 0 0 15,0 0 2-15,2 0-2 0,-1 2 1 16,2 0-1-16,1 0 0 0,1 1 1 0,-1 0 0 15,1-2 0-15,0 2 0 0,1 1 0 16,-3 0 0-16,4-1 0 0,-2 2 0 16,2 1 4-16,0 1-4 0,-4-1 5 15,6 0-6-15,-4 1 0 0,1-1 0 16,1-1-2-16,1-1 2 0,-1 1-1 0,3 1 2 16,0 0-1-16,-1 0 2 0,1 1-2 15,3 1 0-15,-3 1 0 0,3 0 2 16,-1 0-2-16,1 3 2 0,0 1-1 15,1 0 0-15,1 0-1 0,1-1-1 16,-2 2 0-16,2-2 2 0,-3 1-1 0,2-3 3 16,1 3-3-16,-2-3 0 0,-1 1-1 15,0 0 1-15,3-2 5 16,-2 2-2-16,-2 0 1 0,3-1-4 16,-1 1-1-16,1-1 1 0,-1 0 0 0,3 1 1 15,-1 0-1-15,0-1 1 0,-1 1-1 16,-1 1 0-16,-2 1 0 0,2 1 0 15,-1-1-1-15,2 5 1 0,-2-2-1 16,3 2 3-16,-2-1-3 0,3 2 2 16,-2-4-2-16,-1 2 0 0,0-3 1 0,-1 1 0 15,0-1-1-15,1-2 3 0,-1 2 2 16,1 0-3-16,-1 1 4 16,1-1-5-16,0 0 0 0,-1-1 0 0,2 1-1 15,-4 0 1-15,2 0 0 0,0 0-1 16,-1-1 1-16,1 3 0 0,-2 1-1 15,1 1 1-15,1 0-1 0,-1 2 2 16,1 0-2-16,1-2 2 0,-1 1-2 16,-1-1 1-16,-1-2 0 0,0 0 0 15,-1 0 0-15,0-1 0 0,1 2 4 0,-2-2-5 16,3 2 6-16,-1-2-5 16,1 0 0-16,-1 0 0 0,0-4-2 15,-1 4 2-15,1-3-3 0,-1 2 3 16,1 1 0-16,-1 2 0 0,0-1 0 0,0 3-1 15,-3-1-1-15,2 2 2 0,-1-1-1 16,0 1 2-16,2-2-1 0,0 0 0 16,0 0 0-16,-1-1 0 0,1-1-1 15,-3-1 1-15,1 2 4 0,0-2-5 16,-1 2 5-16,-1 0-5 0,1-2 0 0,-1 1 0 16,2-3 0-16,-1 3 0 0,0-1 0 15,-3 2 1-15,2-1 0 0,0 3 0 16,1 0 0-16,0-1 1 0,-2 0-3 15,2 0 3-15,-2-1-2 0,-1 2 1 16,1-2 0-16,0-1 0 0,-1-1 0 0,-1 1 0 16,1-1 0-16,-2-1 0 15,2-2 2-15,-1 2-4 0,0 0 5 16,-1 0-5-16,0 0 3 0,-1-2-1 16,0 2 0-16,-1-2 0 0,3 0-1 0,-2 1 2 15,2-1-1-15,-3 2 0 0,3-1-1 16,-3 3 2-16,0-1-3 0,0 0 2 15,-1 2 0-15,1-1 0 16,-3-1 0-16,0-1 0 0,3 1 0 0,-3-1 0 16,-1-2-1-16,4 0 2 0,-3-1-2 0,0-1 1 15,0 0 4-15,-1 1-5 0,1 0 4 16,0-2-3-16,-1 0 0 0,0 1 0 16,-1-4-1-16,1 1 1 15,-2-1-1-15,-1 2 1 0,4 0-1 0,-4 1 2 16,1 2-1-16,-1 0 1 0,0-1-1 15,2 0 0-15,-5 1 0 0,4-2 0 16,-2 2 0-16,-1-1 0 0,3 1 0 16,-4 0 0-16,4-1 0 0,-2 0 0 15,1 1 0-15,-2-2 1 0,4 0-2 0,-2 1 2 16,2-1-1-16,-4 0 0 0,5 0 5 16,-1 0-5-16,-2-1 5 15,3 2-5-15,-2-3 0 0,0 1 0 0,0-1-1 16,-1 0-1-16,-1-1 0 0,-1-3 2 15,-1 0 0-15,4 0 4 0,-3 1-4 16,2-1 0-16,-3 2-1 0,3-2 0 16,-2 2 1-16,3 4-2 0,-1-1 2 15,-3 0 0-15,3-2 0 0,-3 1 3 16,0-5-4-16,0 3 1 0,1-1-2 0,-3-5 2 16,2 7 0-16,0-1 2 0,-3-5-4 15,4 5 2-15,-2-8 0 0,1 2-1 16,-2-1 1-16,2 1 0 0,-1-1 0 15,-1 1 0-15,2 0 0 0,-3-7-2 16,0 7 1-16,4-7 1 0,-4 1 0 0,0 5 3 16,3-3-3-16,-2 2 1 15,1 1 1-15,-2 1-1 0,1-2 1 16,-1-5-2-16,2 9 0 0,-2-7 0 16,0 0 4-16,1 4-4 0,-1-3 5 0,0-3-4 15,0 2 0-15,0-6 0 0,0 0-1 16,0 0 1-16,0 2-1 0,2-1 1 15,-2 1 0-15,0-1-1 0,0 1 0 16,0-1 0-16,0 1 0 0,0-1 0 16,0 1 0-16,0-2 1 0,0 1 0 0,0-1-2 15,0 2 2-15,0-1-1 0,0 1 1 16,0 0 0-16,0-1-1 0,0 1 1 16,0-1-2-16,0 0 1 15,0 1 1-15,0-1-2 0,0 1 1 0,0-1 0 16,0 1 0-16,0 6 1 0,0-2-1 15,0 0 0-15,0 0 1 0,0 0 0 16,0 0-1-16,0 0 0 0,0 5 0 16,0-5-2-16,0-2 3 0,0 3-1 15,0-3 0-15,0 2 2 0,0 0-2 0,0 0 0 16,0-6 1-16,0 0 0 16,0 0 1-16,0 2-1 0,0-1-1 15,0 1 1-15,0-1-2 0,0 1 0 16,0 0 1-16,0-1 0 0,0 0 0 0,0 1 0 15,0 4 1-15,0 0 1 0,0 0-2 16,0 0 1-16,0-6-1 0,0 0-1 16,0 0 1-16,0 2 1 0,0-1 1 15,0 1 0-15,0-1 1 0,0 1-1 16,0-1 4-16,0 0-1 0,0 1-1 0,0 0 1 16,0-2 0-16,0 1-2 0,0-1 1 15,0 2-4-15,0-2-9 0,0 6-21 16,1-2-59-16,-1 1-195 0,0-3-18 15</inkml:trace>
  <inkml:trace contextRef="#ctx0" brushRef="#br0" timeOffset="62037.48">1314 3808 214 0,'0'0'26'0,"0"0"0"0,0 0-3 16,0 0 0-16,0 0-5 0,0 0-3 16,0 0-8-16,0 0-4 0,0 0-6 0,-13-27-5 15,13 27 4-15,0 0 0 0,13 1 1 16,3 9 3-16,7 3-2 0,-1 4 1 15,-5 3 1-15,-1 1 0 0,3 0 3 16,-2 2-1-16,-1 0 0 0,0-2-1 16,0-1-1-16,-3-2 0 0,0-3 0 0,-3-5 0 15,-4-2 0-15,-3-5 0 0,-3-3 3 16,0 0 2-16,0 0 8 16,1 2 14-16,1-2 4 0,1 0 0 15,1-6-6-15,-1-11-11 0,5-7-6 0,-5-8-1 16,2-4-4-16,-4-6 1 0,5-1-3 15,0-4 2-15,0-2 0 0,-1 2-1 16,4 2 0-16,-3 8-3 0,0 5 0 16,-2 9-3-16,3 8-7 0,-3 6-10 15,5 3-24-15,8 1-35 0,1 5-50 0,5 0-78 16</inkml:trace>
  <inkml:trace contextRef="#ctx0" brushRef="#br0" timeOffset="62780.11">2078 4109 111 0,'0'0'19'16,"0"0"0"-16,11-90 2 0,-8 49 4 15,3-5-1-15,-3-6-2 16,0-9 2-16,0-6-4 0,1-6 0 16,-3-4-3-16,-1-2-3 0,0 3-1 0,0 2-7 15,0 4-1-15,0 3 1 0,0 2-2 16,0 3 0-16,0-1-2 0,0 4-3 15,0 3 1-15,0 6 1 16,0 7 1-16,0 5 1 0,0 8-1 0,0 10 2 16,-4 1 3-16,3 7-2 0,-2-1 3 0,1 2 1 15,1 5-2-15,-5-3 0 16,6 5-1-16,-3-1-2 0,3 1-2 0,0 4-2 16,-3-2-3-16,3 2 0 15,0 0-2-15,0-1 3 0,0 1-3 0,0 0 3 16,-1 0 1-16,-4 0 0 0,-6 3 1 15,1 7 1-15,-9 4-2 0,3 4 1 16,-7 2 0-16,1 1 2 0,-5 5 1 16,2 1 1-16,-4 4-2 0,3 2-2 15,2 0-1-15,-1 2 0 0,3-3 1 0,-1-1-2 16,3-6 0-16,5-2 2 16,0-3 0-16,6-8 0 0,3-5 0 15,3-3 2-15,3-4 0 0,0 0-1 16,0 0 3-16,0 1 4 0,-3-1 0 0,3 0-1 15,0 0-2-15,9-13-2 0,4-9-1 16,9-8-2-16,-1-3 2 0,0-2-2 16,0 0 1-16,1-2 0 0,-3 4 1 15,-2 1-2-15,3 3 3 0,-2 5-3 16,-1 3-4-16,2 2 1 0,0 4 0 0,-6 5-1 16,1 2 5-16,-8 2-2 0,-3 3 1 15,3 2-3-15,-2-1 0 0,0 0-1 16,5 2 1-16,1 0 0 0,-1 0 0 15,4 8 2-15,-3 3 0 0,7 4 1 16,-5 2 0-16,2-1-1 0,1 6 0 16,-1 2 0-16,5 4-4 0,7 9-7 15,-3 4-39-15,6 3-91 0,3-3-64 16</inkml:trace>
  <inkml:trace contextRef="#ctx0" brushRef="#br0" timeOffset="64023.85">11982 11172 100 0,'0'0'36'16,"0"0"-4"-16,0 0 0 0,0 0-4 15,0 0 1-15,0 0-8 0,0 0-4 0,0 0-5 16,0 0-4-16,0 0-2 0,1-3 0 16,18-2 0-16,7-2-2 15,-1 0 0-15,1 3 0 0,-3 0-1 16,-5 0-2-16,-3 1 0 0,-2 2-2 0,-3-3 2 15,3 2-2-15,-8 0 1 0,2 2-1 16,-7 0 1-16,0-1 0 0,0 1 0 16,1 0-3-16,-1-2 1 0,0 2-1 15,0 0 0-15,0-3 2 0,-11 0 1 16,-1-2 0-16,-5 1 0 0,7 3 0 0,-2-3 2 16,-1 1 1-16,1 2 0 0,1-2 2 15,7 1-2-15,-1 2 0 0,5 0-5 16,-1-1 0-16,1 1-1 0,-5 0-3 15,1 0 1-15,-2 6 3 0,-1 9 0 16,4 3 2-16,2 10 1 0,1-1-1 0,0 3 1 16,0 2 0-16,1-2-2 15,1 1 1-15,-1-2 0 0,3 0-1 16,-1-2 1-16,0 0 0 0,0 2 0 16,0 0 0-16,1-1 0 0,-1 0 0 0,-1-4-1 15,1-5-1-15,-2-3 1 0,-1-4 1 16,0 0 0-16,2 1 0 0,-2-8 0 15,0 2 0-15,0-7 0 0,0 0 3 16,0 4-2-16,0 2 1 0,0-1 2 16,-3 4-2-16,0-6 1 0,-5 2-2 0,1-1 1 15,-4-2-1-15,-5 1-2 0,-3 0-1 16,-7 0 1-16,3 0 0 0,-6 0 0 16,0 0 1-16,-2-2 0 0,4 2 0 15,8-1 2-15,9-1-2 0,6 1 0 16,4-2-1-16,-2 0-2 0,2 0-2 15,-1 2 2-15,-1-2 1 0,2 4 2 16,8 0 3-16,13 4-3 0,11 0-6 16,9-4-9-16,8 1-27 0,0-2-45 15,3-2-97-15</inkml:trace>
  <inkml:trace contextRef="#ctx0" brushRef="#br0" timeOffset="64678.96">12777 11387 117 0,'0'0'34'16,"0"0"2"-16,0 0 3 0,0 0-6 15,0 0-1-15,0 0-7 0,0 0-1 16,0 0-4-16,0 0-1 0,0 0-4 15,10-30-5-15,-8 28-3 0,1-2-3 16,-2-3 0-16,6 2-1 0,6-3 2 0,-1 2-1 16,11 2 2-16,0-1-1 15,7 2 1-15,5-2 2 0,3 2 1 16,5-3-1-16,6 0-1 0,0 0-1 16,1 0-2-16,0 0-1 0,1 0 1 0,-5-1-3 15,-3 3 1-15,-5 1-2 0,-6-1 1 16,-3 0-1-16,-10 1 1 0,-2 1-1 15,-4 0 1-15,0 1 0 16,-1 1 0-16,-8-2 1 0,3 2 1 0,-7 0 0 16,0-1 1-16,0 1 1 0,0 0-1 0,3-2-1 15,-2 0-2-15,1 1 0 0,-2-5-1 16,0-5-3-16,0-4 1 0,-9-2-2 16,-1 4 2-16,-4 2 1 15,-4 0 1-15,-3 2 0 0,-1 0-1 0,-1 2 2 16,-2-1-1-16,2 2 0 0,7 0-1 15,-1 3 1-15,8 0 0 0,5 1 0 16,-8 1 0-16,8 1-1 0,0-2 0 16,-1 2-1-16,5 0-2 0,-1-1-1 15,1 1 1-15,-2 0 0 0,2 0 2 0,0 0 0 16,0 7 1-16,9 4 1 0,5 1-1 16,1-2 1-16,5 2 0 15,2 0 0-15,1-1 0 0,2 3 4 16,1 0-4-16,0 1 5 0,-2 0-7 0,-2 2 1 15,0-2-3-15,-4 1 1 0,-3 0 1 16,-6-4 0-16,-2 2 2 0,-7 2 0 16,0 3 0-16,-15 6 2 0,-8 0-1 15,-6-1 0-15,-5 4-2 0,-4-1-1 16,-3 3-3-16,-2 2-12 0,1 6-33 0,-1-1-56 16,-2 0-119-16</inkml:trace>
  <inkml:trace contextRef="#ctx0" brushRef="#br0" timeOffset="66260">4623 2714 128 0,'0'0'21'0,"0"0"-4"16,0 0-4-16,0 0-12 0,0 0 5 0,46-101-11 16,-30 73 4-16,1-4 9 0,5-5-4 15,7-8 17-15,6-10-3 0,9-10 2 16,13-12-3-16,8-10-6 0,10-4-2 15,6-4-12-15,7-4-3 0,5-3 1 16,2-3-1-16,5-1 15 0,3 0-2 16,2 0-4-16,-5 0-1 0,-6 9-3 15,-6 8 0-15,-8 10 1 0,-9 14 1 16,-8 10-1-16,-5 11 1 0,-10 10 1 16,-2 3-1-16,-5 5 1 0,-5 3-3 0,-4 4 2 15,-3 2 2-15,-2 2-2 0,-4 1 2 16,0 5-1-16,-8 1 1 15,-5 6 3-15,-3-3 2 0,-3 1 2 0,5-1 0 16,4-5-6-16,0 2-2 0,6-5 0 16,1 1-2-16,2 2 0 0,2 0 0 15,2 3-2-15,2 0 4 0,-3 2-1 0,2-1-1 16,6 1 1-16,1-1 0 16,6 0-1-16,2 0 1 0,4 2 0 15,-1-3-2-15,4 4-1 0,-5 0 3 0,-4 0-1 16,-1 0-1-16,-9-2 1 0,-9 2 0 15,-4 0 0-15,-5 1 1 0,-8 0 0 16,0 2 2-16,-4 0 0 0,0-1 2 16,0 1-5-16,0-5-4 0,-4-1 1 15,-9 0-2-15,-7-2 4 0,-4 1 0 0,-3-1 1 16,-2-1 2-16,-3-2-1 0,2 0 3 16,-2 3 0-16,6-2 0 0,0 3-1 15,9 1 0-15,7 2-1 16,1 3-1-16,3 0-1 0,3-1 0 0,-2 2-5 15,5 0 0-15,-2-1-3 0,2 1-1 16,0 0 6-16,7 0 2 0,8 4-3 16,3 4 3-16,3 1 0 0,2-1 0 15,0-1 2-15,4 1-2 0,2-1 0 16,3-1 1-16,6 2-1 0,1-2-1 0,-1 2 1 16,-5 0-2-16,1 2 0 0,-9-1 2 15,-6-3-2-15,-6 1-1 0,-3-2 1 16,-6-2-1-16,1 0 3 0,-5 3-4 15,-5 6 3-15,-9 5-2 0,-8 4-4 16,-7-3-1-16,-3 2-14 0,-1-1-20 16,3-1-27-16,1 1-25 0</inkml:trace>
  <inkml:trace contextRef="#ctx0" brushRef="#br0" timeOffset="66857.75">8160 390 233 0,'0'0'36'16,"0"0"-2"-16,0 0-1 0,0 0-6 0,0 0-4 15,0 0-5-15,0 0-6 0,0 0-4 16,0 0-3-16,9-81-7 0,-17 77-1 15,1-2-1-15,-6 4-2 0,-6 2 0 16,-1 0 2-16,-6 8-2 0,4 3 2 16,-1 2 0-16,3 2 0 0,0 2-1 15,4 1 0-15,0 1 2 0,7-6-2 0,3-4 1 16,5 2-2-16,1 1-1 0,0-2 4 16,6 6-1-16,0-9 4 15,3-2 1-15,0 1 3 0,3-6 0 16,8 0 2-16,2-4-1 0,1-9-1 0,0-1 1 15,-3-1 1-15,-2 0 1 0,-4 2-1 16,-2 1 1-16,-5 1 1 0,0 5 0 16,-7 1-2-16,4 2-2 0,-4 3 0 15,0-2-4-15,0 2-4 0,2-1-4 16,-2 0 1-16,0 1-5 0,1 0 0 0,-1 0 5 16,2 1 0-16,1 14 1 0,1 11 3 15,2 9-3-15,1 6 0 0,-3 7 0 16,1 7 1-16,-4 9 0 0,-1 6 0 15,0 7 2-15,0 8-1 0,-1 2 4 16,-5-2 0-16,1-5 0 0,-3-12-1 0,4-14-2 16,-2-15 0-16,1-15 4 15,1-12 6-15,4-5 6 0,-7-7 3 16,-2-2 3-16,-7-11-4 0,-4-15-3 16,0-14 1-16,2-13-9 0,1-13 1 0,4-8-3 15,2 0-2-15,3 1 2 0,4 9-3 16,4 5-4-16,0 6-9 0,16 7-32 15,3 5-41-15,7 5-123 16</inkml:trace>
  <inkml:trace contextRef="#ctx0" brushRef="#br0" timeOffset="67705.14">8410 324 357 0,'0'0'17'0,"0"0"-4"0,0 0-6 16,0 0-4-16,0 0-2 0,0 0-1 16,0 0-1-16,0 0 0 0,94-52-4 15,-65 52 3-15,-3 4-4 0,-2 7 1 0,-2 2-1 16,0 4-1-16,-2 4 2 0,-5 4 0 16,-4 0 0-16,1 3-1 15,-6-1 2-15,-5 0 0 0,-1-2 3 16,0-7 0-16,0-1 3 0,0-7 0 0,0-5 3 15,0 1 3-15,0-6 4 0,0 0 0 0,0 0 0 16,-6 0-3-16,-1 0-3 16,-6-8-3-16,1-7-2 0,5-3-2 15,4-5 1-15,3 0-1 0,3 0 1 16,6 2 0-16,3 2-2 0,0 3-2 0,3 4-2 16,2 2 0-16,1 2-5 0,2 2 2 15,3 3-4-15,1 3 1 0,0 0-2 16,0 1 0-16,1 5 3 0,-1 4 0 15,2 0-2-15,2 2-1 0,0 1-4 16,2-2-2-16,0 0 2 0,1 2-1 0,-1-5 7 16,0 2 2-16,1-5 4 15,-2 0 2-15,1 0 4 0,2-5 0 16,-2 0 0-16,-1 0 1 0,0-3 1 16,-3-5 0-16,-2 2 3 0,-3-2 2 0,-5 2 1 15,-3 0 4-15,-5 3 2 0,-2-3 2 16,3 2 0-16,-6 1-1 0,0-1-2 15,-3 4-1-15,0-6 0 16,0 2-3-16,-2-7 2 0,-5 1-3 0,0 2-5 16,-8 1 0-16,-1 3-6 0,-1 4 3 0,-6 0-1 15,-2 2-1-15,1 6-1 0,-2 4 0 16,0 3-1-16,0 0 1 16,2 2-1-16,1-1 1 0,3 1-2 15,4 0 2-15,5 0-1 0,5-5 1 0,0 0 0 16,3-3 1-16,2-4-1 0,1-1 1 15,0 1 1-15,0-1 2 0,0 3 3 16,1 3 3-16,2-7 0 0,7 0 2 16,0-3-2-16,8 0 0 0,5-2-1 15,-3-5 0-15,-4-2 0 0,4-4-3 0,-4 0 2 16,0-1-3-16,-3 1-1 0,4-1 0 16,-8 3-2-16,3 2 1 15,-2 3-1-15,-3 0-1 0,2 2 0 16,-5 2-3-16,0 0 0 0,2 1 1 0,0 1-2 15,3 0 2-15,5 0 1 0,-4 6-2 16,3 6 2-16,0 2-1 0,-1 2 1 16,-1 3-2-16,2-3 1 0,3 3-3 15,0-1-2-15,6-1-2 0,1-2-9 16,3-2-3-16,3-2-2 0,4-2 0 0,3-4 5 16,-1-3 4-16,3 0 1 0,1-2-3 15,2 0-7-15,0-4-11 0,-2-5-3 16</inkml:trace>
  <inkml:trace contextRef="#ctx0" brushRef="#br0" timeOffset="69922.17">10126 475 176 0,'0'0'11'0,"0"0"0"0,0 0 3 16,0 0 1-16,0 0-3 0,0 0-2 16,-89-82-2-16,73 77-7 0,-3 5-1 0,-3 0-1 15,-5 0-2-15,1 8 1 0,1-1-1 16,-2 6 0-16,1-1 2 0,1 3-3 15,2 3 1-15,6 2 0 0,-2 1-1 16,7 2 0-16,2 0-1 0,3-2 1 16,3-5 0-16,2 3 2 0,2-3 1 0,0-2 1 15,5 1 1-15,2-4 2 16,6-4 3-16,1-3 1 0,5-1-1 0,7-3-1 16,1-7-2-16,1-6 0 15,5-7-1-15,0-4 0 0,-1-3 1 0,-3-5 0 16,-4-2 1-16,1-2 1 0,-3 1 0 15,-1 0 0-15,-6 0 1 0,-2 3 0 16,-2 0 0-16,-5 4 1 0,1 0-1 16,-3 10 1-16,-2-2 2 0,0 8 0 15,-3 0 2-15,1 0 0 0,-1 6-3 0,0 2-2 16,0 4-6-16,0-2-8 0,0 2-1 16,0 0-2-16,2 0 3 0,-2 2 4 15,0 11-1-15,0 7 1 16,0 7-1-16,-2 0 0 0,2 1-2 0,-1-1 0 15,1 2 2-15,-2 1-1 0,1 2 1 16,-1 0-1-16,2 0-1 0,0 0 1 16,0 0 1-16,0-2 1 0,2-3 1 15,2-2-2-15,2-3-1 0,1-8 0 16,5-2 1-16,-5-6-1 0,5-4 0 0,6-2-4 16,2 0-2-16,5-9-2 0,-2-4 0 15,-1-2 3-15,-2-3 8 0,-2-2 3 16,-3 1 3-16,-3-3 3 0,1 1 2 15,-3 2-2-15,0 0 3 0,-5 4 4 16,1 1-3-16,-2 5 3 0,-3 4 0 0,-1 1-4 16,0 4-1-16,0-1-6 15,0 1-3-15,3-2-7 0,-3 0 0 16,0 2 1-16,0-1 1 0,3 1 2 16,-2 0 2-16,2 12-3 0,0 6 1 0,0 5 1 15,0 0 1-15,-1-2-1 0,-1-4 1 16,-1-1 1-16,3 1-1 0,0-5 1 15,1 5 0-15,-3-8 1 0,1-4 1 16,-1 1 3-16,-1-6 3 0,0 0 6 16,0 0 7-16,2 1-1 0,-1-1-2 0,5 0-5 15,3 0-6-15,4-9-2 0,3-3-2 16,1-3-1-16,-1 1 0 16,0-3 1-16,0 1 0 0,0-1-1 15,-2-1 1-15,2 1-2 0,-7 3 1 0,2 4-1 16,-4 4 0-16,2 0-2 0,-3 1-1 15,0 2-3-15,-1 2-1 0,0 1 0 16,1 0 1-16,2 0 1 0,5 7-1 16,-3 4 3-16,2 4 0 0,-2 3-1 15,0 1 1-15,-1 0 1 0,1 1-2 0,2-4 3 16,-1 3-1-16,4-4 0 0,-1-1 0 16,2-2 2-16,0-3-1 15,-3-3 2-15,3-3 2 0,3-3-2 16,2 0 1-16,6-1 1 0,0-6-2 0,0-2 1 15,1 0-1-15,-2-3 2 0,1 0-2 16,-1-2 1-16,-2-1 2 0,0-2-1 16,-1 1 0-16,-1-1 0 0,-3 2 1 15,-2-1-1-15,-5 0 1 0,-4 5 0 16,-2-2 1-16,-3 3-1 0,-2 6-2 0,1-1-2 16,-2 2-2-16,0 0-4 0,-9-1 0 15,-7 1 2-15,-1 1 1 0,-9 2 3 16,1 0-1-16,1 5-1 0,1 4 2 15,2 1-2-15,1 4 0 0,0 3-1 16,5 0 1-16,1-1 0 0,4-2-1 16,1 1 2-16,8-6-1 0,-1-2-1 15,1 3 3-15,1-4-1 0,0 5 2 16,0-2 4-16,4-3 2 0,-1 2 1 16,1-7 2-16,8 1-3 0,1-2 0 0,3-3-1 15,7-7-3-15,-1-2 3 0,-5 0-1 16,0-1-1-16,2-3 1 0,-3 1-1 15,1 0 0-15,-5-2 0 0,1 2-1 16,-3 4 1-16,-3-1-2 0,-1 6-1 16,0-1-2-16,1-1-4 0,-4 5 0 0,0 0-4 15,-3 3 2-15,4 0 2 16,5 0 0-16,4 7 1 0,0 4 1 0,-1 4-2 16,-2 2 3-16,0 1 0 15,-1-1 0-15,-1-1 0 0,-1-3 0 0,1-2 2 16,-1-1-1-16,1-4 3 0,3 3 0 15,-4-4 3-15,3-5 1 0,3 0 0 16,4-2-3-16,4-10 1 0,0-4-2 16,1-8 1-16,-3-3 1 0,1-3 1 15,-2-2-1-15,2-1 1 0,-2-1 1 0,-3 1-1 16,2 1 1-16,-5 2 1 16,-5 1 0-16,0 3 0 0,-4 6-1 0,-3 0-1 15,0 1 1-15,0 5 0 16,0 0 32-16,0 5-1 0,0 5-1 0,0-1-8 15,0 1-35-15,0 4-4 0,-4 0 3 16,-5 5 2-16,-4 8 1 0,-1 5 0 16,2 3-36-16,2 2 1 0,0 3-2 15,3 1-1-15,1-1 38 0,1 1-1 16,1-1 3-16,4 0-2 0,0-2 0 0,4 0 3 16,4 0 0-16,2-4 1 0,4 0 0 15,1-3 1-15,1-4 1 0,1-3 1 16,5-3 1-16,-1-2 2 0,5-4-1 15,-1-1-1-15,3-1 1 0,1-7-1 16,-1-4 3-16,3-3-4 0,-1-5 1 0,-1 1 0 16,-3-3-2-16,0 1 3 15,-7 1-1-15,0-1-1 0,-6 1 3 16,-2 0 0-16,-5 7-2 0,-3-2 2 16,-2-3-2-16,-1 6 2 0,0-8-1 0,0 8 1 15,0-1 1-15,-1 3-1 0,-2 4 1 16,3 1-1-16,0 5-6 0,0-1-3 15,0 1-4-15,0-2-1 0,0 2 3 16,0 0 2-16,0 0-1 0,0 14-1 16,0 7 1-16,0 5-1 0,0 1-1 15,7 1 0-15,-1-1 0 0,1 0 1 0,-1-1 0 16,0-3 0-16,0-2 1 0,1-3-1 16,-3-5-1-16,3-1 3 15,-2-5 0-15,-4-4 1 0,2 2 2 0,2-5 1 16,4 0 1-16,2-5-1 0,3-5 1 15,-1-3-1-15,-1-2 3 0,-3 0 0 16,2-2 0-16,-4 2 3 0,1 3 0 16,-4 0 1-16,3 4 3 0,-3-1-4 15,2 1 1-15,-4 4-3 0,2-4-4 0,0 5-2 16,-1 0-3-16,7 2-2 0,-1 1 1 16,4 9 2-16,4 6-1 0,-1 3 3 15,0 2-2-15,0-1 1 16,0 3-1-16,3-2 0 0,-3 0 1 0,2-2 0 15,0-4 3-15,-1-3 0 0,-5-3-1 16,4-2 3-16,-6-3-1 0,3-3 3 16,4 0-1-16,-1-5 1 0,0-5-1 15,1-3-1-15,-5-4 2 0,-2 0-3 16,0-3 0-16,-3 5 2 0,-2 0 1 0,-1 4 0 16,-2-1 0-16,-1 2 0 0,-1 3-2 15,2 1-1-15,-2 6-1 0,0-1-4 16,0 1-6-16,0-2 3 0,0 2-1 15,0 0 4-15,-5 5 1 0,-2 10 0 16,-2 8-1-16,5 7-2 0,2 6 2 16,1 6-1-16,-2 3-1 0,2 5 0 0,-2 8 3 15,-3 7-3-15,-1 8 1 16,-4 3 3-16,-3 4-3 0,-1-4 6 16,-2-5 0-16,1-9-4 0,-4-8 1 0,-3-13-2 15,0-12 3-15,2-11 8 0,-2-9 3 16,0-9 8-16,-1-5 3 0,3-13 3 15,0-11 1-15,5-11-4 0,1-14-5 16,7-8-4-16,5-6-6 0,3-5 0 16,4 3-2-16,11 3-1 0,5 5-3 15,6 7-2-15,6 8-2 0,5 6-7 0,4 9-12 16,2 7-56-16,1 8-116 0</inkml:trace>
  <inkml:trace contextRef="#ctx0" brushRef="#br0" timeOffset="70638.92">13684 578 171 0,'0'0'-2'0,"0"0"1"16,0 0 4-16,-78-44 12 0,49 35 4 0,3 3 7 15,0 0-2-15,8 1-7 0,0 4-9 16,-1 1-7-16,0 0-4 0,-7 6-3 15,3 4 1-15,4 5-1 0,0 4-1 16,2-1 1-16,8 5 0 0,2 1 1 16,1 0 1-16,6 2 0 0,0 0 1 0,4-3 2 15,5-2 0-15,3-3-1 16,4-4 5-16,2-4-1 0,1-3 2 0,4-7 2 16,3 0-3-16,2-13 1 15,2-5-3-15,-1-6 0 0,1-3 1 0,-1-7 3 16,-2-1-1-16,-6-3-1 0,-2 1 2 15,-7-5-3-15,-5 3 3 0,-6-1 2 16,-1 1 0-16,-1 1 1 0,-6 3-1 16,-4 0 1-16,0 5 4 0,2 1 0 15,0 5 1-15,4 5 5 0,2 11-1 0,0 3-1 16,3 5-5-16,-1-2-7 0,1 2-8 16,0-1-4-16,0 1-1 0,0 0 2 15,0 8 2-15,7 10-1 16,3 6 0-16,3 5-1 0,3 4-1 0,0 2 0 15,0 3-1-15,-2 3-3 0,-1 3 2 16,-4 2-9-16,-2-3-6 0,-4 3-24 16,-3-3-22-16,0-4-23 0</inkml:trace>
  <inkml:trace contextRef="#ctx0" brushRef="#br0" timeOffset="71858.95">13837 517 248 0,'0'0'32'16,"0"0"-4"-16,0 0-6 0,88-65-9 0,-63 56-7 16,-1 3-4-16,1 6-3 15,-2 0-3-15,3 4 1 0,0 8-2 16,-1 4 1-16,-5 5 0 0,-1 5-3 16,-7 3 3-16,-3 1 0 0,-6 0 1 0,-3-1-1 15,-1 0 3-15,-8-2-1 0,-5-4 2 16,1-5 0-16,0-5 2 0,1-4 4 15,3-5 1-15,1-2 3 0,-1-2-2 16,5 0 2-16,-5-3-3 0,4-4 1 16,3-6-6-16,2-8-1 0,10-2-1 0,8-7 0 15,5 1 1-15,4 3 2 0,6 0-2 16,2 3 1-16,0 0 0 0,1 3 1 16,-3 0-1-16,2 1 2 15,-5 4 0-15,-4 0-1 0,-1 4 2 0,-8 2-3 16,-4 3 2-16,-3 2-1 0,-7 2-1 15,3 1 2-15,-6 1-1 0,0-2 2 16,0 2-2-16,1 0-1 0,1-2 3 16,-1 2-3-16,1-1-2 0,-1 1 0 15,1-2-2-15,-1 2-4 0,1 0 3 0,-1 0-3 16,1-1-2-16,-1 1 1 16,-1 0 2-16,0 0 0 0,0 0 3 0,0 0 1 15,0 4-2-15,3 12-1 16,1 3 1-16,0 8-1 0,1 1 0 0,2-1 1 15,2 0-2-15,1 0 3 0,1-2-1 16,1-2-1-16,1-2 2 0,-1-3-2 16,-4-5 3-16,2-4 0 0,-4-2 1 15,-3-4 2-15,4 2 2 0,-4-2 2 16,1 0 2-16,4-3-3 0,-1 0 0 0,2-9-3 16,2-6 1-16,-5-4-3 0,-5-2 0 15,-1-1-2-15,0-4 1 0,-8 0-1 16,-4 0 3-16,-1 2-1 0,-1 1-1 15,-2 4 1-15,0 2-1 0,6 6 1 16,2 5 1-16,4 4 1 0,4 2-1 16,0-1-4-16,0-2 0 0,10-3-2 15,10-2 3-15,11 1 2 0,5 2 0 16,8 2 1-16,0 0 1 0,-2 1 0 16,-1 2 0-16,-2-1-2 0,-8 1 1 0,-3-2 2 15,-12 1 1-15,-4 0 1 0,-5 1 0 16,-7 0-1-16,0-2 2 0,0 2-1 15,1 0-1-15,1 0-5 0,-2-1-2 16,0 1-3-16,-2-2 0 0,-15 0 5 16,-6 2-1-16,-7-1 1 0,2 1 1 0,3 0-4 15,2 6 1-15,3 1-3 16,4 4-2-16,2 1 1 0,5-3 0 0,3 5 3 16,6 3 0-16,0-1 1 0,10 6 2 15,3-3-2-15,6 0 2 0,1-4 1 16,3-2 0-16,-1-2 2 0,3-2 1 15,1-4 0-15,-3-2 2 0,1-2-3 16,-2-1 2-16,0 0-2 0,-2-6 0 16,-4-3 2-16,1-3-4 0,-7 3 2 15,-1-4-1-15,-2 6 0 0,-5-6-2 0,-2-5-2 16,0 1-8-16,-9-6-5 0,-4 4-7 16,-6 3-4-16,-1 2 0 0,-5 2 3 15,-1 3 5-15,2 3 4 16,8 1 3-16,3 4 2 0,9 1-3 0,-2 0-3 15,1 0 2-15,1 0 4 0,-1 0 4 16,5 0 5-16,12 1 1 0,10-1 0 16,8 0 0-16,2 0 0 0,3 0 0 15,-2-6 1-15,0-3 1 0,-1 0 0 16,0-2 0-16,-2-1 4 0,-2-3-1 0,-2 2 1 16,-4-4 0-16,-2 0 0 0,-7 1 2 15,0-1 2-15,-6 5 3 0,-2-2 3 16,-2 5 3-16,-2 4 2 0,-1-5 2 15,0 3 0-15,0 2 2 0,0-2-1 16,0 7-5-16,0-1-11 0,0 1-9 0,0 0-5 16,0 0-1-16,5 0 2 15,1 9 4-15,5 9 0 0,3 10 0 16,-1 5 1-16,2 6 0 0,-1 8 0 16,-1 5-1-16,0 7-4 0,-4 7 2 0,-5 5 0 15,-1 5-1-15,-3 3 1 0,0 3 0 16,-3 1-4-16,-4-1 1 0,-2-6-7 15,-1-5-9-15,0-8-34 0,0-12-28 16</inkml:trace>
  <inkml:trace contextRef="#ctx0" brushRef="#br0" timeOffset="72176.75">15317 507 151 0,'0'0'9'0,"0"0"0"16,0 0 1-16,0 0-1 0,83-38-2 15,-60 38 0-15,3 0-2 0,-1 1-1 0,3 4-2 16,-1 3 0-16,-1 0-3 0,1 2 1 16,-5 0-1-16,-1 1 0 15,-7-5 0-15,-1 1-2 0,-6 0 2 16,-1-4-1-16,-2 0 0 0,-4-3 4 0,0 3 6 15,-3 4 3-15,-10 2 2 0,-7 1-2 16,-9-3-4-16,-1-1-1 0,-2-1-3 16,0-1-2-16,2 1-5 0,2-1 0 15,2 3-6-15,9-5-6 0,2 3-15 16,7 0-11-16,2-4-8 0,3 2-1 0,3-3-5 16</inkml:trace>
  <inkml:trace contextRef="#ctx0" brushRef="#br0" timeOffset="72585.16">15669 488 61 0,'0'0'12'15,"0"0"-1"-15,0 0-8 0,0 0-2 16,0 0-1-16,0 0 0 0,0 0 0 15,0 0 0-15,0 0-1 0,0 0-1 16,78 31-1-16,-60-17 2 0,-4-1 2 16,-1-4 1-16,-1-2 1 0,-3-3 3 15,3-3 2-15,3-1 2 0,4 0 3 16,2-4-1-16,-3-8-4 0,0-5 2 0,-3-2-3 16,-1-1 0-16,-2 0 2 0,-5 6 1 15,-1 1 1-15,-3 3-2 0,-2 5 0 16,1 0-4-16,-2 5-4 0,0-2-3 15,0 2-5-15,0-1-1 0,1 1 1 16,-1-2 2-16,0 2 1 0,2 0 2 16,2 6 1-16,6 5-1 0,3 2 1 15,6-3 1-15,3-3 3 0,2-2-2 0,2-5 1 16,2 0 3-16,-5 0 0 0,3-4 3 16,-9 0 1-16,-2 0 1 0,-5 1-1 15,-6-1 0-15,0 3-19 16,-4 1-23-16,-4 0-146 0</inkml:trace>
  <inkml:trace contextRef="#ctx0" brushRef="#br0" timeOffset="73778.75">4228 3581 49 0,'0'0'14'0,"0"0"2"15,0 0 4-15,0 0-1 0,0 0 0 16,0 0 0-16,0 0-5 0,0 0-2 15,0 0-1-15,-65-37-1 0,53 31 5 16,-5 2 0-16,4-1 0 0,0 3 1 16,3-1-3-16,-2 2 1 0,8 1-4 15,-3-2-2-15,1 2-1 0,6 0-4 16,0-1 0-16,0 1-1 0,0 0 4 0,0 0 0 16,0-2 1-16,14 1 1 0,4-2-2 15,8-2 0-15,1 1-1 0,2-1-1 16,0 2-2-16,1 0-1 0,-1 0-1 15,0 0-1-15,0 0 1 0,-10 2-1 16,1 1-1-16,-8-2-2 0,-6 2 1 0,1 0-2 16,-3 0-3-16,-1 0-2 0,3 0-10 15,3 3-35-15,-8 3-130 16</inkml:trace>
  <inkml:trace contextRef="#ctx0" brushRef="#br0" timeOffset="74994.22">4248 3562 45 0,'0'0'12'16,"0"0"-5"-16,0 0 1 0,0 0-4 15,0 0 0-15,0 0 0 0,0 0 0 16,0 0 2-16,0 0 1 0,0 0-2 16,-36-23-1-16,33 23-4 0,3 0 1 15,0 0 1-15,0 0 3 0,13 0 0 0,9 0 0 16,8 2-1-16,5 1-1 0,4 0-1 16,6-1-1-16,-2-1 0 15,5-1 2-15,0 2-1 0,1-2 1 16,-1 1-1-16,-2 2-1 0,-4-2 0 0,-3 3 0 15,0-3 1-15,-3 3-1 0,0-2 0 16,5 0 0-16,0-1 0 0,3-1 1 16,2 0-1-16,-1 0 0 0,4 0 0 15,-4-1 1-15,1-1 0 0,1 2-1 16,-4 0-1-16,-4 0-1 0,0 0 1 0,-1 0-1 16,-1 0 1-16,2 0 0 0,-1 2-1 15,1 1 1-15,3-2 1 0,-2-1-1 16,1 0 1-16,2 0 0 0,1 0-1 15,2 0 1-15,-1 0 0 0,1 0 0 16,-3 0 1-16,-2-1-1 0,2 1-1 0,-5 0 0 16,-5 0 1-16,2 0 0 0,-3 0 2 15,-2 0-2-15,-4 0 1 16,1-2 0-16,-2 2 1 0,-9-1 2 16,4 1 1-16,-2-2 2 0,-7 1 0 0,8 0 0 15,1-1 1-15,-8 2-5 0,8-2 0 16,-8 1-1-16,-1 1-1 0,1 0 1 15,-1-2 1-15,1 2-2 0,-2 0 3 16,4 0-2-16,-2 0 0 0,1 0-1 16,-7 0 0-16,7 0 1 0,-7 0 0 15,5-2 0-15,1 2-3 0,-8 0 1 0,2 0-1 16,-2-1-1-16,3 1 1 0,-1 0-2 16,6 0 2-16,-5 0 0 15,3 0-1-15,2 0 0 0,-1 0-1 0,2 0-2 16,-4 0-1-16,10 3-2 0,-12 0 0 15,9 2-2-15,-9-1-3 0,-4 4-6 16,3 0-20-16,-5 4-70 0</inkml:trace>
  <inkml:trace contextRef="#ctx0" brushRef="#br0" timeOffset="77394.02">4850 8702 9 0,'0'0'13'0,"0"0"-5"0,91-6-3 16,-55 6-3-16,-3 0-3 0,3 0-2 15,-1 0-1-15,6 0-1 0,-1 0 0 16,2 0 2-16,2 1 1 0,2-1 2 16,0 0 0-16,2 0 3 0,-3 0-2 15,2 0 0-15,2 0 2 0,-1-1-2 0,1-2 0 16,-1 0 0-16,1 1-1 16,3-1 0-16,-4 2 0 0,4-1-1 15,-4-1 0-15,1 2 2 0,-3-1-1 16,2-1 1-16,-2 0 0 0,2 1 1 0,-3-1 3 15,1 2 0-15,-4 0 2 0,3-2 3 16,-2 1-4-16,0-1-3 0,1 0 0 16,1 1-4-16,5 2-1 0,2-1 2 15,-1-2 0-15,3 0 0 0,-1 0 2 16,0-2-2-16,0 1 2 0,-1-1 0 0,-2 1 1 16,1 0 0-16,1 1-1 0,-3 1 2 15,0-1-1-15,0-1-2 0,-1 1 0 16,0 0-2-16,0 0-1 0,1 2 0 15,1-4-4-15,3 2 3 0,0 0-2 16,2-1 3-16,0-1 2 0,-3 0 1 0,0 1 1 16,-3 0 1-16,-4-1-1 15,1 2-1-15,-1-1-1 0,-4 2-1 16,-1-3 1-16,-2 1 0 0,-1-1 0 16,1-1 0-16,5 1-1 0,-1-1 0 0,1 2 1 15,1-1-3-15,-2-1 6 0,4 0-1 16,-1 0 4-16,4-2 5 0,-4 1 3 15,4-1 3-15,-2 1 0 0,-3 0-4 16,-2 2-4-16,1-2-7 0,-2 3-2 16,1 1-3-16,4 0 0 0,-2 2 0 0,0-1-1 15,1 0 2-15,0 1-1 0,-3-1 3 16,3 0-1-16,1 1 1 0,-2 0 0 16,0-1-1-16,-2 2 1 15,-1-1-1-15,1-1 1 0,-3 2-3 0,-3-1 2 16,4-1-1-16,-2 1-2 0,1-3-2 15,-1 3-1-15,2-2 2 0,-2 0 1 16,1 0 0-16,-3 1 3 0,6-1 0 16,-5 0 1-16,0 0-3 0,-1 0 1 15,0 0-3-15,-3 0 2 0,2 2-1 0,-5-3 3 16,2 2 0-16,-2 0 1 16,-1-2 1-16,-4 0 2 0,1-2 2 15,0 2 2-15,-3-2 3 0,0 0 1 16,-1 0-1-16,1-1-4 0,0 2-3 0,-1 0 0 15,1 2-2-15,2 0 1 0,-1 0-1 16,2 0-1-16,-4 0 1 0,4 1-1 16,-3-1 0-16,0 0 1 0,-7 1 1 15,3 0 3-15,-3-1 1 0,3 0 4 16,4-2-1-16,-7 2 1 0,1 0-3 0,2 2-4 16,1-1 0-16,6-1-5 0,-3 1 1 15,-1 1-1-15,-5-1-2 0,1 2 1 16,2 0 0-16,0 0 2 0,9-2 4 15,-6 2-2-15,0 0 0 0,-5-1 0 16,-1 1 0-16,-4-1 1 0,2 1-1 0,5 0 0 16,-10 0-1-16,10 0 0 15,-10 0-1-15,2 0 0 0,-2 0 1 16,-6 0 1-16,2 0 2 0,0 0 3 16,1 0 4-16,-1 0 4 0,4-2 5 0,-4 1 5 15,-1-1 2-15,0 1 0 0,-5 1-2 16,0-2-3-16,0 2-1 0,1-1 0 15,1-1-1-15,-1 0-1 0,1 1-4 16,-1-1-4-16,-1 1-4 0,3 0-6 16,-3-1-11-16,0 1-23 0,0 1-63 15,0 0-132-15</inkml:trace>
  <inkml:trace contextRef="#ctx0" brushRef="#br0" timeOffset="79957.45">6825 4775 0 0,'0'0'0'16,"16"106"1"-16,-2-54-2 16,-2-2 2-16,1-1-2 0,3-1 2 15,-3 2-2-15,4 4 1 0,-5 1 1 0,4 6-2 16,-6 3 4-16,0 4-3 0,0 4 0 15,-3 1 2-15,1-1-2 0,0 1 1 16,1 0 3-16,0-1-4 0,-2-3 1 16,6-2 0-16,-3 0-2 0,0-1 1 15,0 3-1-15,0-1 0 0,-2 2-2 0,0-4 2 16,-2-1 5-16,1-5-2 0,-1 1 5 16,-3 0 0-16,3 1-2 15,-1 2 3-15,-2 3-2 0,2-2 4 0,-2 0-3 16,1 3-2-16,3 0 1 0,2 6-8 15,-2 1 4-15,6 1-2 0,0 2-3 16,2 1 4-16,-1 0-2 0,-1-1 2 16,1 3 1-16,-2-2-2 0,1-3 3 15,-1-2 0-15,-4-2 0 0,1-2 5 16,-2-2-3-16,-1-2 6 0,1-2-2 0,-1-4 2 16,-3-6 2-16,3-1-1 0,-1-1-1 15,1-2-2-15,0-1 1 0,0-3-4 16,0 0-3-16,2-2 0 0,-2-1-3 15,3 0 2-15,-2 3-1 0,0 3 0 16,-1 1 1-16,1 3-1 0,-4-2 3 0,2 1 4 16,-4-3 1-16,2-1 5 0,-3 1 4 15,3 1 1-15,2 2-4 16,-2-1 4-16,0 1-5 0,2-2 2 16,-2-2 1-16,-2 0-5 0,2-1-3 0,3 0 2 15,-1 0 1-15,1 0 2 0,0-2-2 16,-3 1-1-16,4-3 3 0,-2-3-4 15,0 0 0-15,-2-3-2 0,0-6-1 16,1-4 0-16,-1-7 2 0,-3-1-1 16,0-1 2-16,0-4-2 0,0 4-3 15,0 0-2-15,0-4-2 0,0 4-2 16,0 0 0-16,0-4 1 0,0 4 0 16,0-6-3-16,0-6-2 0,0 0-9 15,0-6-26-15,0 0-35 0,0 0-51 0,0-8-106 16</inkml:trace>
  <inkml:trace contextRef="#ctx0" brushRef="#br0" timeOffset="80523.98">6717 3616 215 0,'0'0'37'0,"0"0"-1"16,0 0-3-16,0 0-8 16,0 0-7-16,0 0-8 0,0 0-3 15,0 0-2-15,0 0-4 0,-11-13-1 0,10 13 1 16,1 2 0-16,-3 16 4 0,3 14 3 15,0 13-3-15,0 13 2 0,0 11-2 16,0 8-5-16,0 11-2 0,0 8-5 16,0 7-12-16,0 5-17 0,0 2-39 15,0 2-63-15</inkml:trace>
  <inkml:trace contextRef="#ctx0" brushRef="#br0" timeOffset="81270.66">3116 3512 303 0,'0'0'17'16,"0"0"-6"-16,0 0 3 0,0 0 5 15,0 0 3-15,0 0-4 16,0 0-7-16,0 0-6 0,0 0-10 0,-15-39 0 15,15 39-3-15,0 0 2 0,5 4 1 16,5 11 4-16,6 8-1 0,-2 8 1 16,2 2 0-16,-1 4-2 0,-1-3 3 15,1 1 0-15,0-3-2 0,-3-3 3 16,3-5-2-16,-7-9 1 0,2-2 1 0,-5-6 3 16,-2-4 4-16,0 1 9 0,-3-4 11 15,1 0 4-15,6-10-5 0,3-10-7 16,-1-10-12-16,5-9-8 0,-5-8 2 15,3-5-2-15,-4 0 1 0,1 2-2 16,-2 6-1-16,-1 6-7 0,1 8-18 16,-4 10-21-16,0 8-30 0,-2 7-42 15,-1 5-27-15</inkml:trace>
  <inkml:trace contextRef="#ctx0" brushRef="#br0" timeOffset="81658.8">3433 3552 342 0,'0'0'37'15,"0"0"0"-15,0 0-4 16,0 0-10-16,0 0-7 0,0 0-14 16,0 0-6-16,0 0-2 0,0 0 1 15,0 0 2-15,11-5 2 0,-1 24 1 0,3 6-1 16,-1 4 0-16,-2 0-1 0,3 1 1 15,-1-1 1-15,2 1 0 0,-1-2 0 16,0-1 0-16,0-3-1 0,0 1 4 16,0-3-3-16,-1-2 2 0,-5-6-3 15,3-2-2-15,-4-5 2 0,-5-4-2 0,2 2-1 16,-3-5 1-16,0 0-1 0,0 0 2 16,0 5-1-16,-6 2 0 15,-8 1 1-15,-2 1 0 0,2-4 2 16,-4-2 0-16,8-1 4 0,-3-2 5 0,1 2 6 15,4-2 6-15,2 1 1 0,6-1-3 16,0 0-6-16,0 0-7 0,-1 0-4 16,-1 0-5-16,2 0 0 0,3 0 0 15,20-3-2-15,16-5-25 0,15-2-56 16,5 0-110-16</inkml:trace>
  <inkml:trace contextRef="#ctx0" brushRef="#br0" timeOffset="82339.89">3119 8581 390 0,'0'0'16'0,"0"0"-9"0,0 0-5 16,0 0-2-16,0 0-1 0,0 0-3 16,0 0-1-16,0 0 0 0,0 0-1 15,0-16 2-15,11 22 0 0,4 9 2 16,2 9 0-16,2 3 2 0,-2 3-1 0,-2 3 1 16,2 4-2-16,1-2 1 0,-1 1-2 15,-4 0 2-15,4-2 0 0,-5-2 1 16,1-6 0-16,-6-8 0 0,2-4 2 15,-5-7 3-15,-1-4 5 0,0 0 10 16,-2-3 3-16,5-13 1 0,4-12-4 16,0-10-7-16,0-6 2 0,-2-4 4 15,-4-2-3-15,-1 0-3 0,0-2 5 16,1 3-4-16,-1 1-5 0,-2 3 0 16,-1 2-13-16,2 2 0 0,-1 6-3 0,1 11-8 15,-1 7-15-15,1 10-37 0,-2 4-30 16,4 0-28-16,-1 0-24 0</inkml:trace>
  <inkml:trace contextRef="#ctx0" brushRef="#br0" timeOffset="82644.72">3606 8653 407 0,'0'0'14'0,"0"0"-10"15,0 0-4-15,0 0 0 0,0 0 0 16,0 0-1-16,0 0-1 0,0 0 0 16,103-72-1-16,-74 72-1 0,1 4 2 15,1 7-2-15,-1 4 1 0,-1 2-2 0,-3 2 2 16,-2 4-3-16,-6 3 3 0,-4 1 0 16,-5 2 2-16,-5 1 0 0,-2-1 3 15,-2-4 2-15,0-7 4 0,-3-5 4 16,0-5 7-16,0-5 5 0,0 2 4 15,3-5-2-15,0 0-5 0,0 0-10 16,0 0-8-16,0 0-5 0,12-4-5 16,9-4-6-16,13-5-32 0,7-3-57 15,12-2-136-15</inkml:trace>
  <inkml:trace contextRef="#ctx0" brushRef="#br0" timeOffset="83795.98">11049 8399 105 0,'0'0'19'0,"0"0"5"0,0 0 4 15,0 0 3-15,0 0-3 0,0 0 1 16,0 0-1-16,0 0 1 0,-36-81 2 0,34 70-1 16,0 5-4-16,0 0-7 15,1-4-8-15,1 5-6 0,-2-1-2 16,2 2-1-16,0 4-2 0,0-8 2 16,0 2 0-16,0 0-1 0,0-1 3 0,0 7 1 15,0-5-1-15,0-2 0 0,0 1 1 16,0 1-2-16,0 5-1 0,-1-2-1 15,1 2-4-15,0-2 0 0,0 1-2 16,0-1 1-16,0 2 0 0,0-1 2 16,0 1 1-16,0-2 0 0,0 2 0 0,1-2 1 15,1 2-1-15,-1 0 0 16,-1 0-1-16,2 0 0 0,0 0 0 16,3 0 2-16,-1 10-1 0,3 5 3 15,2 5-2-15,1 1 0 0,-1 2-1 0,0 2 1 16,0 2 0-16,-1 0 0 0,1 1 0 15,-2 3 0-15,1 2 3 0,-2 2-2 16,0 0 4-16,-2 2-3 0,-1-1 0 16,2 2-1-16,-2 1-1 0,2 4 2 15,1 2-1-15,1 4-1 0,1 2 0 0,0 1-1 16,2-2-1-16,-1-1 4 0,0-5-2 16,-1-3 3-16,1-3 2 0,-2 0-1 15,2-4 5-15,-3 1-5 0,-2-1 1 16,-1-2-2-16,0 1 0 0,-2 2-1 15,2 3-1-15,0 1 0 0,0 1-3 16,1-4 2-16,2-2-2 0,0-4 2 16,-2 1-1-16,1-1 1 0,-1-1 1 15,-1-3-1-15,2-1 1 0,-3 0 1 16,1-9 0-16,-2 1 3 0,-1-6-1 0,2 1 1 16,-2-2 4-16,1 1-3 0,-1 1 3 15,2-1-5-15,-1 0 1 0,1 1-1 16,-1 4 0-16,2-5 0 0,1 5 1 15,-1 1-1-15,-1-6-1 0,2 0 0 16,-3-1 0-16,1-4 1 0,-1-1-1 0,1 1-1 16,-2-2 0-16,0 3-1 0,0 5-4 15,0 3-1-15,-2-5-20 16,-2 5-43-16,0-5-86 0,1-6-106 16</inkml:trace>
  <inkml:trace contextRef="#ctx0" brushRef="#br0" timeOffset="84871.48">7052 11351 327 0,'0'0'28'16,"0"0"-15"-16,0 0-1 0,0 0-3 16,0 0 4-16,0 0-1 0,0 0 1 0,96-50-6 15,-59 41-2-15,5-1-3 0,-3 1-1 16,2 2-2-16,-8-1-1 16,2 4-1-16,-6-1-3 0,-3 2-3 15,-8 1-5-15,-9 2-7 0,-2 0-13 0,-7 0-4 16,0 0-10-16,0 0-2 0,2 0 7 15,-2 0 5-15,-9 0 16 0,-6 5 13 16,-8 1 10-16,-1-3 10 0,6-1 10 16,-2-1 10-16,6-1 7 0,-1 0 4 15,2 0 1-15,6 0-3 0,-6 0-4 0,10 0-9 16,-1 0-9-16,-2 0-10 0,6 0-8 16,-1 0-1-16,1 0-3 15,0 12 4-15,5 5-1 0,1 7 2 0,6 2-1 16,-1 2 0-16,-1 3-1 0,1 6 1 15,-4 2-1-15,6 3 1 0,-6-2-1 16,0 1 0-16,2-3 0 0,-5-3 1 16,-1-3-2-16,3-3 2 0,-2-5-1 15,-1-7 0-15,0-1-1 0,-1-7 1 16,-1-4-2-16,2 1 1 0,-3-6 0 0,0 5 2 16,0 1 1-16,0 3-1 0,-3 5 2 15,-6-2-3-15,-4 1-1 0,-4-2-2 16,-2-2 2-16,-4 0 0 0,-2 1 1 15,-2-3 0-15,4-1 2 0,7-3 0 16,-1 2 2-16,6-4 3 0,4 0 4 16,-3 1 0-16,6 0 0 0,-2-2-5 0,3 1-4 15,3-1-2-15,-3 0-1 16,3 0 1-16,0 0 2 0,15 0 2 16,5 0 2-16,10-1-2 0,2-7-1 0,1 0 0 15,1 1-4-15,-4-1-1 0,2 2-4 16,-3 0-6-16,-3 0-9 0,-3-1-9 15,-3-1-12-15,-1 0-8 0,-6 2-9 16,0 0-10-16,-6 3-10 0</inkml:trace>
  <inkml:trace contextRef="#ctx0" brushRef="#br0" timeOffset="85292.78">7700 11786 289 0,'0'0'57'0,"0"0"-7"0,0 0-13 16,0 0-8-16,0 0-12 0,0 0-4 15,0 0-2-15,0 0-5 0,0 0-3 16,0 0-4-16,-49-21-3 0,49 21 0 15,0 0-1-15,0 0 2 0,0 0 0 16,0 8 2-16,4 7 0 0,3 5 1 16,1 0 3-16,-1 0-1 0,-1 3 1 15,2-1-3-15,-2-1-1 0,0-1 1 16,-2-7 0-16,1 1 0 0,-1-6 0 0,-3-4 0 16,2 1 0-16,-3-5 0 0,0 0 0 15,0 0 3-15,0 1-1 0,0 0-1 16,0 6-1-16,-3 0-1 0,-8 4 0 15,-1-2-2-15,-2-3 6 0,4-3-2 16,-2-1 2-16,1 1-1 0,5-3 0 16,1 1-6-16,5-1-1 0,-1 0-3 0,7 0-1 15,17 0-5-15,13 0-39 16,19-1-47-16,3-8-129 0</inkml:trace>
  <inkml:trace contextRef="#ctx0" brushRef="#br0" timeOffset="86143.92">10955 10598 342 0,'0'0'34'0,"0"0"-11"15,0 0-6-15,0 0-2 0,0 0 0 16,0 0-3-16,0 0-1 0,0 0 2 0,0 0-2 16,100-45-3-16,-68 32-3 15,-2 1-9-15,-1 3-3 0,-9 3-8 16,-10 3-8-16,-4 1-10 0,-6 2-4 16,0-1 0-16,0 1-1 0,0 0-26 0,0 0-4 15,-1 0 8-15,-14 0 12 0,-5 0 43 16,-6 0 18-16,6 0 10 0,1 0 4 15,6 0 5-15,0-2 2 0,1 1 5 16,5 1 8-16,3 0-1 0,4 0-3 16,-2-2-12-16,2 2-13 0,-1 0-13 0,-1 0-5 15,1 0-1-15,1 0 0 16,0 11 7-16,0 7-5 0,7 6 3 16,3 2-1-16,0 4-3 0,-1 2 0 15,0 3 1-15,1 6-1 0,-4 4-1 0,-2 3 1 16,-1 1-1-16,-3 2 1 0,0-4-2 15,0-3 0-15,0-4 0 0,0-8-3 16,0-11 2-16,-3-3-2 0,3-7 1 16,-1-7 1-16,-5 5 0 0,3-5 2 15,0-2-1-15,-10 0 1 0,0-2 0 0,-7 0-2 16,-5-8 6-16,3-1 2 0,2-3 5 16,4 2 9-16,2-4 4 0,4 4 2 15,1 0 3-15,3 2-4 16,3 4-8-16,2 1-7 0,1-3-8 0,4-5-4 15,15-1-2-15,8-3-3 0,8 4-6 16,7 4-13-16,3 1-23 0,1 2-22 16,0 1-18-16,-2 0-9 0,-3 1 8 15,-6-3 14-15</inkml:trace>
  <inkml:trace contextRef="#ctx0" brushRef="#br0" timeOffset="86365.28">11390 10917 19 0,'0'0'56'0,"0"0"12"0,0 0 9 15,0 0-4-15,0 0-6 0,9-81-10 16,-9 67-12-16,3 2-14 0,-3 1-5 15,4-1-9-15,-1 4-9 0,4 0-2 16,5-1-5-16,-3 4-1 0,6 1-1 0,0 4-2 16,2 1 0-16,1 9 0 15,-5 5 0-15,-5 6 0 0,-5 5 0 16,-3 5 3-16,-7 6-1 0,-6 1 2 16,-7 1-2-16,-2-1 2 0,3-6 0 0,-1-6 1 15,11-10-1-15,1-6 0 0,6-6-1 16,2-4 1-16,3 0 1 0,23 0-2 15,19-12-9-15,20-6-51 0,19-9-109 16,8-5-82-16</inkml:trace>
  <inkml:trace contextRef="#ctx0" brushRef="#br0" timeOffset="88263.98">4289 3816 118 0,'0'0'26'0,"0"0"9"0,0 0 5 15,0 0 0-15,0 0-5 0,0 0-7 0,-25-91-4 16,15 77-4-16,-2-1-3 0,-2 1-2 16,4 0-1-16,-2 2-4 0,1 4-3 15,-1-1-6-15,5 4 0 0,-3 2-1 16,0-2 0-16,-1 5 0 0,-3 0-1 15,1 3 0-15,-6 7-1 0,5 4 2 16,-2 3-2-16,6 1 1 0,-2 2 0 16,2 0-1-16,4 2 1 0,-1 3 0 15,0 2-1-15,1 5 7 0,0 3-2 16,-1 5 3-16,1 5 0 0,-1 5-5 0,0 5 1 16,-2 7-2-16,5 5 0 0,-2 4 0 15,-1 5 0-15,1 0 6 0,6 1-3 16,-3-1 0-16,3-3 1 0,0-1-5 15,3-1 1-15,0-3 0 0,1 2 1 16,-1-3-1-16,1-4 2 0,-2 1 5 16,-1-3-2-16,-1 0 1 0,2-2-1 15,-1 1-4-15,-1 5 3 0,3 4-3 16,3 4-1-16,-2 3 0 0,2-2 0 16,1 1 3-16,-1-3-2 0,1 0 3 0,-2-2-1 15,-1-3-3-15,-1-1 2 0,1-3-4 16,-1-6 5-16,-2-2-2 0,1-5 1 15,1-3-1-15,0-3 1 0,0 0 3 16,1-2-2-16,-1 1 2 0,5 1-2 16,-2 3-3-16,0 5 1 0,0 4-1 15,0 6 0-15,1 2 0 0,-4-2 0 16,-2-1-1-16,2-2 3 0,-3-4 2 16,0-1-2-16,0-2 4 0,3-2-5 15,0-2-2-15,1 1 1 0,1-2-1 0,-1-1 1 16,3-4 0-16,0-2 1 0,-1-3 0 15,0-2-1-15,-3-1 0 0,5-4 1 16,-2 2-1-16,0-2 0 0,0 1 4 16,1 1-3-16,2-2 2 0,-2 2-2 15,3-2-2-15,0 0 2 0,-1-1-1 0,1 0 0 16,-1 5 0-16,2 2 0 0,-2 5 0 16,5 3 0-16,-5-1-1 0,3-2 1 15,-2-5-1-15,0-2 1 0,-1-2 1 16,2-4 0-16,-2-2-1 0,1-2 2 15,3-1-1-15,-3-3 1 0,3-4-1 16,0-1 1-16,-1 1 3 0,-1-2-4 16,-2-1 5-16,1 2-5 0,-1 1-1 15,2-1 2-15,-2 1-2 0,5 3 0 16,-2-1-1-16,0 3-1 0,2 0 1 0,-1 2 1 16,1 0-2-16,-2-4 4 0,1-2-2 15,-3-6 1-15,-1-2-1 0,0-3 0 16,-1-2 0-16,4 1-1 0,-2-3 2 15,1-1 0-15,1-1 0 0,5 0 0 16,-5-8-1-16,8-4 1 0,-5-4 1 0,-4-4 0 16,2-6 2-16,-1-2 1 15,-1-4-2-15,-2-6 0 0,3-2-4 16,-1-5 1-16,1-6-3 0,2-2 3 16,-1-4 0-16,2-4-1 0,5-3 3 0,0 0-3 15,-1 0 2-15,0 2 1 0,-2 5-1 16,-2-1 0-16,-2 2-2 0,-2 0 2 15,-2-3-2-15,-3-2 4 16,1-4-1-16,-4-2-1 0,-2-1 2 0,2-1-2 16,0 1 0-16,1-4-1 0,1 0-3 0,1-4 3 15,-1-3-2-15,4-2 3 16,-2 1 2-16,-1 1-2 0,0 5 1 16,-2 1 1-16,-3 3-4 0,-1 2 4 15,0-4-3-15,-8 1 2 0,2-3 5 0,-4-2-3 16,-1-2 2-16,-1 1-1 0,0-2-10 15,4-5 5-15,-1-1-3 0,-1-3 1 16,0-1 4-16,0-1-3 0,-2 6 4 16,-1 3-2-16,1 3-4 0,-1 4 3 15,-4 1-3-15,4-1 1 0,-3 1 3 0,-1 0 1 16,2 3 2-16,1 3 0 0,-2 5 0 16,1 3-2-16,1 3 1 0,2 1-3 15,-2 1-3-15,4-3 1 0,-2 1-2 16,-2-3 5-16,2 0 2 0,-2 1-1 15,-1 4 2-15,1 0-1 0,-2 4 0 16,-1 5-1-16,-1 2 2 0,-2 1-1 16,0 4-4-16,-1 0 4 0,1 3-5 15,0 3 6-15,1 2 0 0,2 2-1 16,-1 3 1-16,0-1-1 0,-1 1 1 0,0 1-1 16,-4 1 0-16,3 1 0 0,-2 2-2 15,-1 3 1-15,0 1-2 0,0 2 0 16,4 1 0-16,3 6-2 0,1 3-1 15,4 2-2-15,-1 2-2 0,-4 0-12 16,-1 6-16-16,-3 8-28 0,2 6-59 0,3 4-60 16,0 5-64-16</inkml:trace>
  <inkml:trace contextRef="#ctx0" brushRef="#br0" timeOffset="88478">3891 4455 411 0,'0'0'28'0,"0"0"-9"16,23-90-6-16,0 49 0 0,5-1-2 16,2-1-3-16,3 2-4 0,2 2-2 15,1 4-2-15,-1 4-3 0,1 7-3 0,-4 6-8 16,0 5-20-16,-5 6-27 0,-8 6-44 15,0 1-59-15</inkml:trace>
  <inkml:trace contextRef="#ctx0" brushRef="#br0" timeOffset="88691.76">4049 4913 278 0,'0'0'87'0,"0"0"-9"0,0 0-15 16,0 0-19-16,0 0-17 0,0 0-10 16,0 0-7-16,91-100-6 0,-48 65-3 15,5 0-2-15,4 1-4 0,1 3-2 16,-2 2-4-16,-5 3-12 0,-5 6-11 0,-6 4-26 16,-12 7-37-16,-9 4-37 0,-7 4-53 15</inkml:trace>
  <inkml:trace contextRef="#ctx0" brushRef="#br0" timeOffset="88897.3">4056 5484 179 0,'0'0'58'0,"0"0"-3"15,0 0-3-15,0 0-9 0,0 0-9 16,0 0-8-16,0 0-11 0,88-39-8 15,-43 11-4-15,8-4-3 0,5-3-1 16,1-2-3-16,-2-3-3 0,1 2-3 16,-5 2-16-16,-8 7-24 0,-6 5-30 0,-7 4-39 15</inkml:trace>
  <inkml:trace contextRef="#ctx0" brushRef="#br0" timeOffset="89111.67">4108 6064 215 0,'0'0'72'0,"0"0"1"0,0 0-11 0,0 0-16 16,0 0-17-16,85-41-14 0,-34 9-5 16,8-6-8-16,9-6-4 0,3-3 2 15,1 0-6-15,-1 3 1 16,-4 3-1-16,-8 4-7 0,-7 10-12 0,-13 6-19 15,-13 9-29-15,-10 6-37 0,-10 4-83 16</inkml:trace>
  <inkml:trace contextRef="#ctx0" brushRef="#br0" timeOffset="89302.33">4180 6668 416 0,'0'0'44'0,"0"0"-16"0,0 0-11 16,0 0-6-16,0 0-5 0,0 0-3 0,100-80-3 16,-45 43-6-16,4-3 2 15,6 0-6-15,-1 0-2 0,-5 5-9 16,-1 3-26-16,-10 5-29 0,-8 7-41 16,-12 7-73-16</inkml:trace>
  <inkml:trace contextRef="#ctx0" brushRef="#br0" timeOffset="89511.63">4128 7448 294 0,'0'0'32'15,"0"0"-6"-15,0 0-2 0,0 0-4 0,78-71-6 16,-33 30-7-16,13-5-4 0,4-4-4 15,6-1-1-15,2-3-4 0,0 3 0 16,-2 4-2-16,-7 6-15 0,-6 6-38 16,-10 9-47-16,-16 11-94 0</inkml:trace>
  <inkml:trace contextRef="#ctx0" brushRef="#br0" timeOffset="89719.56">4264 7753 398 0,'0'0'55'0,"0"0"-11"0,0 0-15 15,0 0-10-15,0 0-6 0,0 0-7 16,0 0-2-16,113-77-3 0,-58 42-1 0,1-3-4 16,8-3 2-16,-2 3-2 0,3 2-2 15,-3 5-10-15,-4 4-26 0,-7 7-32 16,-5 6-47-16,-7 6-54 0</inkml:trace>
  <inkml:trace contextRef="#ctx0" brushRef="#br0" timeOffset="89892.42">4415 8212 501 0,'0'0'53'0,"0"0"-22"15,0 0-16-15,0 0-5 0,0 0-5 16,0 0-4-16,94-70-4 0,-25 31-15 16,12-6-59-16,16 0-143 0,2-4-47 0</inkml:trace>
  <inkml:trace contextRef="#ctx0" brushRef="#br0" timeOffset="91710.72">7911 9930 168 0,'0'0'45'0,"0"0"3"15,0 0-1-15,0 0-12 0,0 0-6 0,-23-87-9 16,20 84-4-16,2-1-7 0,-2 1-5 15,0 0-4-15,1 0-2 0,-6 3-2 16,-4 3 2-16,-8 9 4 0,-3 6-2 16,-3 5 4-16,0 3-2 0,-2 2-3 15,2 3 3-15,-1 0-3 0,-2 2 1 16,4 0-1-16,-1 1 1 0,2 0-1 0,-1 0 2 16,6-2 0-16,0-2-1 0,2 1 0 15,4-3 1-15,1-1-1 0,1-2 1 16,2-3 1-16,3-6 0 0,2-7-2 15,-3-2 2-15,7-2-4 0,-1 0 2 16,-1-1 0-16,2-4 2 0,-1 0-2 0,1 3 2 16,3 2 1-16,1 1 1 15,9 1-1-15,1-2-1 0,2 0-2 16,9-1 2-16,-3 0-2 0,2 1 0 16,1 0 0-16,-1-1 1 0,5 1-1 0,0 0 0 15,1-1 1-15,2-1 0 0,0 0 1 16,4 0 1-16,2-1 2 0,4-1-1 15,4-1 0-15,4 0 1 16,0 2-3-16,3-2 3 0,2 0-3 0,4 0 1 16,1 1 2-16,-2 1-3 0,1-1-1 0,2 0 0 15,-3 1-2-15,-1 1 1 0,0 2 1 16,-4-2-1-16,2 1 0 16,-1 1 0-16,-1 0 3 0,2-1-3 15,-1 2 6-15,1-1-5 0,1-2-1 0,2 0 1 16,0-2 1-16,-1-1-2 0,1 2 0 15,-1-2 0-15,-2 0-1 0,0 0 0 16,-2 0-4-16,1-3 5 0,-1-2-5 16,-1 1 5-16,-1-1-2 0,-5 1 2 15,0-1 1-15,-1 0-1 0,-3 2 3 0,1-1-3 16,-2-1 0-16,1-1 0 0,0 0 0 16,-3-2 0-16,3 1 3 0,1-2-3 15,1 1 0-15,3 2 0 0,1-2-1 16,1 1-1-16,-2 1 2 0,0-1 0 15,-3-1 2-15,0 0-2 0,-3 0-2 16,2 0 4-16,-4-2-2 0,-4-2 0 16,4 0 3-16,-4-3-3 0,5 0 1 15,-2-2-1-15,0-1 1 0,-1 0-1 16,-1-2 2-16,0 2-2 0,-4-1 2 0,-3 2-1 16,-7 1 2-16,1 1-1 0,-3 0 0 15,-4-2-1-15,0 2 0 0,-3-2-1 16,0 0 2-16,-1 1-1 0,-2 0 0 15,1 0-1-15,-2-1 0 0,3 0 0 16,-1-1 0-16,-1 1 0 0,1-2 3 0,-3-1-2 16,-2 0-2-16,-2-1 2 15,-2 4-3-15,-1-1 3 0,-1 0 0 0,0-2-1 16,0-4 1-16,0 3 0 16,-6 1-1-16,-1 2 0 0,-4-2 0 0,-3 0 0 15,-1 0 2-15,-1 1-2 0,-3-1 1 16,0 0 0-16,-4 0 0 0,-2-1 0 15,-5 2-1-15,-2 0 0 16,-7 1 0-16,-7 0-1 0,-2 3 0 0,-1 0 1 16,-4 0-1-16,-1 1 1 0,-4 0 1 0,-3 3-1 15,-4 1 0-15,-7 2 0 0,0 2 0 16,-2 0 0-16,0 3 0 16,5 0-1-16,2 2 1 0,2-1 0 15,3 1 0-15,0-1 1 0,-2 1-1 0,2-1 0 16,-2-1 0-16,2 3-1 0,-1 0 1 15,3 0 0-15,5 0-1 0,-1 5 1 16,1 2 0-16,0 1-2 0,0 1 1 16,-4 0 1-16,-5 1-1 0,2 3 1 15,-6-1 0-15,2 2-1 0,-1-1 1 0,2 4-1 16,1-1 1-16,-2 3-2 0,-1-1 1 16,1 0 1-16,1 0-1 0,1 0 2 15,5-2-2-15,1 0 1 16,9 0-1-16,0-1 1 0,5-1-1 0,4 1 1 15,4-2 0-15,2-1 0 0,1 1 0 16,6-3 0-16,-2 1 0 0,0 0 0 16,0-2-1-16,4 0 2 0,-1-2-1 15,0 2 0-15,0 1 1 0,0-2-1 16,-1 3-1-16,-2 1 1 0,1 2 4 0,-5 1-6 16,3 2 3-16,-2 1-6 0,4 0-17 15,-1 2-20-15,0-2-40 0,3 3-39 16,-1-1-63-16</inkml:trace>
  <inkml:trace contextRef="#ctx0" brushRef="#br0" timeOffset="92017.19">7557 10365 198 0,'0'0'36'0,"82"-66"2"0,-31 25-4 16,5-5 0-16,4-1-1 0,4-1-2 15,3-2-3-15,1 1-4 0,0 0-10 0,-3 4-3 16,-1 1-9-16,-3 4 2 0,-8 7-3 15,-1 4-3-15,-13 7-3 0,-4 3-5 16,-8 6-6-16,-10 5-10 0,-6 3-19 16,-7 4-23-16,-4 1-24 0,3 0-38 15</inkml:trace>
  <inkml:trace contextRef="#ctx0" brushRef="#br0" timeOffset="92323.12">7879 10555 297 0,'0'0'15'15,"0"0"-7"-15,0 0-8 0,0 0 2 16,106-100 0-16,-53 67 0 0,11-7-1 15,4-4 0-15,7-4 2 0,8-4 3 16,2-3 1-16,3 0 0 0,2-4 1 0,1 4-1 16,0 0-1-16,-3 2-2 15,-1 4-4-15,-12 8 3 0,-8 6-4 16,-11 7-4-16,-11 6-3 0,-6 4-9 16,-9 4-10-16,-11 5-17 0,-2 2-22 0,-8 3-20 15,-6 3-21-15</inkml:trace>
  <inkml:trace contextRef="#ctx0" brushRef="#br0" timeOffset="92622.8">8466 10639 291 0,'0'0'32'0,"0"0"-12"16,0 0-7-16,0 0-4 0,97-97 0 15,-42 57-2-15,7-4-1 0,9-4 1 0,6-4-1 16,1-6 6-16,10 1 3 0,-1-3 3 16,-2 3 0-16,-1 2 1 15,-1 2-3-15,-4 2-7 0,-2 3-1 0,-5 4-8 16,0 6 1-16,-7 5-2 0,-5 4-3 15,-11 8-4-15,-1 3-11 0,-9 6-19 16,-7 4-37-16,-9 3-41 0,-8 5-47 16</inkml:trace>
  <inkml:trace contextRef="#ctx0" brushRef="#br0" timeOffset="92923.23">9217 10576 396 0,'0'0'15'16,"0"0"-15"-16,65-84 4 0,-17 43-3 0,8-6 0 15,9-7 3-15,6-2-2 0,7-3 4 16,-1 2-2-16,-1 0 4 0,-2 4 3 15,-3 3 2-15,-2 0-1 16,-4 3-2-16,-4 1-2 0,1 4-5 0,-4 4 1 16,-1 3-4-16,-5 4-2 0,-5 8-3 0,-6 3-8 15,-8 5-7-15,-8 7-18 0,-12 3-29 16,0 5-32-16,-6 0-42 16</inkml:trace>
  <inkml:trace contextRef="#ctx0" brushRef="#br0" timeOffset="93168.03">10080 10426 336 0,'0'0'9'0,"0"0"-2"15,0 0 0-15,94-68 0 0,-46 32-1 0,5-4 0 16,8-4-2-16,3 0-2 16,-1 1 2-16,2 4-2 0,-2 4-1 15,-4 4 0-15,-3 2-6 0,-5 6-15 16,-2 3-69-16,-5 3-117 0</inkml:trace>
  <inkml:trace contextRef="#ctx0" brushRef="#br0" timeOffset="96167.11">20356 369 69 0,'0'0'25'0,"0"0"11"0,0 0 5 15,0 0 3-15,0 0 1 0,0 0-2 16,0 0-5-16,0 0-9 0,0 0-7 0,-25-66-9 16,25 66-7-16,0-1-9 0,-1-1-1 15,1 1-4-15,0-1 0 16,-1 2 3-16,1 0 1 0,0 0 1 16,0 0 1-16,0 12 0 0,0 6 0 0,5 8-3 15,4 3-1-15,-2 6-1 0,0 6 1 16,2 8 1-16,0 7 0 0,-1 9 0 15,1 11 1-15,0 11 1 16,1 13 2-16,-3 9 1 0,2 8 0 0,-1 4-1 16,0 1-1-16,-1-1-2 0,-1-4 2 0,1-2 12 15,0-1 2-15,-3 1 0 16,2 3-2-16,-1 2-10 0,-2 2 6 16,0 2 1-16,-2-5-2 0,1 1 1 15,0-4-6-15,-2-2 0 0,1-4 5 0,-1 1-3 16,2 0 1-16,-2-3 1 0,0-1-6 15,1-3 4-15,2-2-1 0,0-4 0 16,2 2 4-16,-1 2-3 0,-1 3-2 16,0-1 2-16,-2-2-1 0,2-5 4 15,1-3 2-15,-2 1-2 0,1 3 2 0,-3 4-2 16,0 2-3-16,0-3 2 0,0-4 1 16,0-6-2-16,-2-5 1 0,-1 3-2 15,-2 1 0-15,-1 7-1 0,0 5 4 16,0 3-3-16,2-2 1 0,1-4-1 15,1-2-2-15,2-1 1 0,0-3 1 16,-1-3 2-16,1-4 4 0,-2-9 2 16,2-4 6-16,0-6-3 0,0-2-2 15,0-1-2-15,2 1-4 0,2 2-1 16,1 5-2-16,-2 4 6 0,0-1 4 0,0-4-2 16,-2-7 1-16,1-7-6 0,0 0-2 15,1-1 6-15,0 6-4 0,1 6 2 16,-1 4-1-16,0-2-5 0,-1-4 2 15,1-2-4-15,0-5 3 0,1 0-3 16,0 2 0-16,3 0 3 0,-2-1-2 0,-4-3 2 16,-1-4-2-16,0-3 4 15,0 0-2-15,0 3 2 0,-1 4 0 16,-1-2-3-16,1 4 4 0,-1-7-5 16,0 0 3-16,-1-4 2 0,1 2-5 0,1 1 2 15,-1-1-2-15,1-3-1 0,-1-2 1 16,0-4 0-16,-1-2-1 0,0 0 2 15,0 3 1-15,-2 4 1 0,0 1 0 16,2-3-3-16,-1-1 1 0,1-6-2 16,0 1 2-16,1 1 1 0,2 0-1 0,0 3 1 15,0 4-3-15,0 1 1 16,0 1 0-16,0-1 0 0,0-3 1 16,0 1 1-16,-1-3 1 0,-2 2-2 15,-2 0 3-15,-1 0-4 0,-2-2 2 0,1 1 0 16,0-1-1-16,1-3 0 0,0-3 0 15,2-1 0-15,1-5-1 0,0 1 2 16,1-3-1-16,1 0 0 0,0-2 0 16,-1-8-1-16,1 1 2 0,-1 1-1 15,2-6 0-15,-3 5 0 0,3-6 2 0,-1-1 3 16,-1 0 0-16,0-7 3 0,0 5-2 16,2-3 0-16,-1-3-1 0,1 2-1 15,0-6-1-15,-2 5 0 0,1-1-2 16,-1 0 1-16,2 1 0 0,0-5 1 15,-1 0 1-15,1 0 2 0,0 2-4 16,-1-1-1-16,1 1 2 0,-2-1-5 16,2 1 4-16,-1-1-5 0,1 1-9 15,-2-1-9-15,1 1-19 0,1 6-28 16,0-3-69-16,6-2-159 0</inkml:trace>
  <inkml:trace contextRef="#ctx0" brushRef="#br0" timeOffset="97852.36">19824 10275 38 0,'0'0'0'0,"0"0"7"0,0 0 10 0,0 0 10 15,0 0 12-15,-89-17 7 0,78 15-4 16,7 1-1-16,-1 1-12 0,5 0-10 15,-1-2-11-15,1 2-2 0,0 0-4 16,0-3 0-16,16 0 5 0,4 0-3 16,12 0 0-16,3 2 1 0,6 1-3 0,3 0 2 15,5 0-1-15,0-2 1 16,3 2 0-16,0 0 0 0,2 0-2 16,-1 0 0-16,1 0 0 0,1 2-1 15,-2 2 0-15,1 1 0 0,2-1 1 0,2-1-1 16,3-1-1-16,-1-2 2 0,4 0-2 15,0 0 1-15,2 0 1 0,4-6 0 16,2 0 2-16,2-2-2 0,2 1 1 16,1-1 2-16,1 0 5 0,2 3 2 15,2-2 0-15,3 3-2 0,1-1-4 0,2 2-3 16,2 2 0-16,5-3-1 0,5 3-1 16,4-1-1-16,6 0 0 0,4-1-1 15,6-4-1-15,6 1 1 0,3-1 0 16,4-1 1-16,0 1 0 0,-2-1 1 15,2 2-1-15,-3 0 0 0,-2 0 1 16,-2 0 1-16,-3 1-1 0,1 0 1 16,0 3-2-16,2-1 0 0,0-1 0 15,4 1 0-15,0 0 0 0,3 0-1 16,3 1 1-16,1-2-2 0,2 1 0 0,0-2 2 16,3 0 0-16,0-2 2 0,-1 0-1 15,-2-1 1-15,1 1 0 0,-4-2 3 16,0 0-3-16,0-4 0 0,0 1 1 15,1-1-3-15,1-2 3 0,2 1-2 16,0-3 1-16,-1 1 0 0,1-3 1 0,-1 1 1 16,0-2-5-16,-3-1 6 0,-1 1-5 15,0 1 6-15,0-1 1 16,-2 1-4-16,-2 1 2 0,-2 0-3 16,-1 1-1-16,-3-1-1 0,-2 0-1 0,2 2 0 15,-2-3 2-15,0 2-2 0,-2-1 2 16,-3 0-1-16,-2-2 0 0,-4 0 0 15,-4-1 2-15,-2 1 1 16,-2-1 2-16,-5 2 0 0,-2-1 2 0,-3 2 0 16,-3-1 5-16,-4 3 0 0,-2-1-3 0,-5 2 1 15,-3 1-4-15,-4 1-3 16,-2 0 0-16,-1 1-2 0,-4 2-1 16,-1 0 0-16,-3 3 4 0,-1-1 1 15,-3 2-2-15,-3 0 0 0,-4 0-5 0,-2 2 1 16,-4-3-1-16,-2 1 1 0,-4-1 0 15,-4 0 0-15,-6 2 2 0,-8 0-1 16,-3 2 3-16,-5 0-1 0,-3 1 0 16,0-1 0-16,-4 2-5 0,1-2 3 15,-3 1-4-15,-1-1 4 0,2 2-1 0,-5 1 0 16,0-2 0-16,0 2 2 0,1 0 1 16,-1-1 0-16,2 1 1 0,-2 0 0 15,1-2-2-15,-1 2 1 0,0 0 0 16,0-1-2-16,0 1 0 0,0-5-1 15,-12-1 0-15,-5-1 1 0,-8-3 0 0,-5 3 0 16,-5-1 0-16,-8 1 0 16,-5-1 1-16,-5-1 0 0,-2-2 1 15,-2 1-5-15,7-1 1 0,3 0-1 16,8 4 0-16,6 1 2 0,10 1 2 0,1 4-2 16,11-1 1-16,5 1-1 0,-1 1-3 15,7 0-2-15,-2 0 1 0,2 0 0 16,0 0 2-16,0 0 1 0,10 7 1 15,8 4-1-15,9 3 1 0,5-2 0 16,8-2 5-16,4 2-2 0,6 1 0 0,3-1-1 16,5 1 1-16,-1 1-4 0,1 3 6 15,-5-1-6-15,-3 2 0 16,-7 2 0-16,-8 0-3 0,-8 1 2 16,-9 0 0-16,-8 4 2 0,-10 1 0 0,-4 4 1 15,-17 6 0-15,-14 7-1 0,-12 6-3 16,-14 3-11-16,-14 3-45 0,-12 1-70 15,-13-4-122-15</inkml:trace>
  <inkml:trace contextRef="#ctx0" brushRef="#br0" timeOffset="98720.33">20240 334 293 0,'0'0'47'15,"0"0"-6"-15,0 0-6 0,0 0-5 0,0 0-10 16,0 0-7-16,0 0-3 0,0 0-4 15,0 0-4-15,0 0-2 0,-4-38-6 16,2 38 2-16,-6 0-1 0,-12 0 1 16,-8 12 2-16,-10 4-3 0,-1 6 0 15,-4 2 1-15,0 4 1 0,-3-1 0 0,2 1 2 16,5-3-3-16,3-2 2 0,7-8 2 16,9-5 1-16,4-3 2 0,7-3 1 15,5-3 1-15,1 1 0 0,3-2 3 16,-2 0 0-16,4-2-1 0,12-11-2 15,14-9-2-15,12-10 1 0,7-1-2 16,3-2 1-16,-1 2 1 0,3 3-2 16,-1 1 2-16,-2 5 1 0,2 1-1 15,-5 4 2-15,0 4 0 0,-5 7-5 16,-3 3 1-16,-3 5-3 0,-3 1 0 0,0 13 0 16,0 3 0-16,-2 7 0 0,-1 6-3 15,-1 7-2-15,-6 8-3 0,-1 13-16 16,-6 12-45-16,-1 10-179 0</inkml:trace>
  <inkml:trace contextRef="#ctx0" brushRef="#br0" timeOffset="122400.72">3992 9183 7 0,'0'0'16'0,"0"0"-1"0,0 0-2 16,0 0-2-16,0 0-3 0,0 0-2 15,0 0-2-15,0 0 1 0,0 0-2 16,3 0 1-16,-3 0 1 0,0 0-3 15,0 0 0-15,0 0 1 0,0 0-1 16,0 0-1-16,0 0-1 0,0 0 0 0,0 0 0 16,0 0 1-16,0 0-1 0,0 0 0 15,0 0 3-15,0 0 0 16,0 0 0-16,0 0 2 0,0 0-4 16,0 0 0-16,0 0-1 0,0 0 1 0,0 0-1 15,0 0 0-15,-3 0 1 0,3 2 2 16,0-2 1-16,0 0 4 0,-3 1 1 15,3-1 3-15,0 0 1 0,0 0 0 16,-2 0-1-16,0 0-3 0,1 0-3 16,-1 0-1-16,1 0-3 0,-1 0 1 0,1 0-3 15,-1 0 0-15,1 0-1 0,-2 0 1 16,3 0 0-16,-3 0 0 0,3-1 1 16,-3 1 0-16,3 0-1 0,0-2 1 15,0 2-1-15,-1 0 0 0,-1-1 1 16,1 1-1-16,-1 0-1 0,1 0 1 0,-2-2 1 15,2 2-1-15,-1 0 1 16,1 0 1-16,-2-1-2 0,3 1 1 16,-3 0 0-16,3 0 1 0,0 0 0 15,-3 0 1-15,3 0-1 0,0 0 1 0,-1 0 0 16,-1-2-2-16,2 2 2 0,-1 0-2 16,1 0 3-16,-2 0-2 0,2 0 1 15,-1 0 0-15,1 0-2 0,-2 0 0 16,2 0 1-16,0 0 0 0,-1 0 0 15,1 0 0-15,-2-2 1 0,2 2 0 16,-1 0 0-16,1 0-1 0,-4 0 0 16,4 0-1-16,0 0 1 0,0 0-1 15,-3-1-1-15,3 1 1 0,0 0-2 16,0 0 2-16,-3 0-2 0,3 0 1 0,0 0-1 16,-3 0-1-16,3 0 2 0,-1 0-1 15,-1 0 1-15,1 0-1 0,-1 0 0 16,1 0-1-16,-1 0-3 0,-5 0-2 15,4 0-1-15,-2 0-4 0,-3 3-2 16,5 2-5-16,-1-2-6 0,4 6-8 0,0-4-2 16,4 0-2-16,5 2-1 0,7-7-3 15</inkml:trace>
  <inkml:trace contextRef="#ctx0" brushRef="#br0" timeOffset="131967.47">24959 1490 0 0,'0'0'10'0,"0"0"2"15,0 0 0-15,0 0-2 0,0 0 1 16,0 0 0-16,0 0-2 16,0 0 1-16,0 0-1 0,-4-20 0 0,2 14-1 15,1 1-1-15,1 0 0 0,-2-1 0 16,1 1-2-16,-1-1-1 0,1-4-2 15,1 3 0-15,0-3 0 0,0-2 0 16,0 1-1-16,0 1 0 0,0-3 0 16,0 2 1-16,0 0 1 0,0-6 5 0,1 6-3 15,2-5 6-15,-1 3 0 0,-1 1-1 16,1-1 2-16,-2 1-2 0,1-2 0 16,-1 8 0-16,0-8-1 0,0 6-5 15,0-7-1-15,0 2 1 0,0 5 0 16,0-4 6-16,0 7 0 0,-1-1-1 0,1 2-3 15,0 4 3-15,-2-2-5 0,2 2 0 16,0-1-1-16,0-1 0 0,0 1-1 16,0-1 0-16,-1 1-2 15,1-1 1-15,0 1-1 0,0-1 0 0,0 2 0 16,-2-2-1-16,2 2-3 0,0-1-2 16,0 1 3-16,0 0 0 15,0 0 2-15,0 0 2 0,0 11-1 0,0 5 2 16,2 5 1-16,1 3-2 0,0-3 0 15,-1 0-1-15,2 0 0 0,-1 1 1 16,0-2 0-16,-1 3 0 0,1 0-1 16,-2-2 2-16,1 2-4 0,1-3 2 15,0 1 2-15,1-1-2 0,-1 0 1 16,2 2 2-16,-3 3-2 0,1 0 2 0,-2 3-2 16,1 1-1-16,-1-1 1 0,1 3 0 15,-1-1 0-15,-1-1 2 0,0 1-1 16,0-1 0-16,0-1 16 0,0-1-5 15,0 0 3-15,0 0-1 0,0-2-12 16,-1-1-1-16,-1-1 0 0,-1 0-2 0,2-1-1 16,1 3 0-16,0 2 2 0,0 2 1 15,0 4-1-15,1 2 0 0,2 2-3 16,0-2 2-16,0-2 0 16,-2-3 1-16,2-1 0 0,0-2 1 0,-1 1-1 15,-1-3-1-15,2 0 1 0,-2-8 0 16,-1 2-1-16,2 1 1 0,-2 0 8 15,1 6-9-15,-1-4 9 0,2 1-2 16,-1 1-8-16,0-1 7 0,2 1-6 16,-1 1 0-16,-1-1 2 0,1 2-1 0,-2 1-2 15,0 2 1-15,0 1 1 0,0 1 0 16,0 1-1-16,0-2 1 0,0 0 0 16,0 1-1-16,1-1 1 0,2-1-1 15,-1-2 0-15,1 2 2 0,-2-2-2 16,3 2-2-16,-1 2 4 0,-2 1-2 15,1-1 3-15,-1 1-2 0,-1-1-1 16,2-4 0-16,-2 2 1 0,0-2 0 16,0 3-1-16,0 2 0 0,0 2-1 15,0 2 1-15,0-1-1 0,0 0 0 0,0-2 1 16,0-2 1-16,0-1-1 16,3-3 0-16,-2 0 0 0,2 0 1 15,-1-2-1-15,1 3 2 0,-2 1 0 16,-1 1-2-16,0 0 4 0,0 0-4 0,0-1 1 15,0 0 2-15,-1-2-2 0,-2 1 0 16,1-2 0-16,1-2 1 0,1 2 2 16,0 1-2-16,0 0 0 0,0 5-1 15,0 0-1-15,0-1 0 0,0-1-1 16,1-3 2-16,2 0-1 0,-1-1 2 0,-1 0 0 16,2 1 1-16,-2 4 3 0,1 1-3 15,-1 4 2-15,2 0-4 0,-2-1-1 16,1 0 2-16,-2-4-1 0,1-3 0 15,1-1 2-15,-1-4 0 0,-1 1 0 16,2-2 2-16,-1 2 0 0,1-1 0 0,-1 1-1 16,1 2 1-16,-1 2-3 15,0 0 0-15,1 1-1 0,-1-3 3 16,2 1-3-16,-1-1 2 0,1 2 1 16,1 4 1-16,-1 3 1 0,0 5-4 0,-2 2 3 15,2 0-5-15,-2-2 0 0,-1-6 3 16,2 1-1-16,-2-3 1 0,0-2-1 15,1 1 0-15,-1-1 0 0,2 2 0 16,-1 1-1-16,1 1 1 0,-1-2-2 16,1 0 1-16,-1-4-2 0,1 1 3 0,-1 2-2 15,2-1 3-15,-3 5 2 0,1 3-5 16,1 3 3-16,0 3-3 0,1-2-1 16,0-2 2-16,0-4 0 0,2-1 0 15,-2-1-1-15,0-4 0 0,-1-1 0 16,2-1 1-16,-1-2 1 0,0-2-1 15,0 1-1-15,-1 1 2 0,1-1-4 16,0 5 4-16,-2-2-2 0,0-1 0 16,1 0 0-16,-2 0 1 0,1 1 3 15,-1 4-3-15,2 3 3 0,-1 2-5 0,2 1 2 16,1-1 0-16,-1-2-1 0,2-3 1 16,-2-2 1-16,-1 0-1 15,1-5 0-15,0 1 2 0,-1-1-1 16,-1-1 0-16,2-1 2 0,-1-1 0 0,0 1-1 15,0 3 2-15,-1 3-3 0,2 3 0 16,-2 4 3-16,2 0-4 0,-1-1 3 0,-1 0-3 16,1-3 0-16,-1 0-1 15,1-2 1-15,-2 1 1 0,1 1-1 16,-1 0 1-16,2 2-1 0,-1 0 0 0,1-2 0 16,-2-5 2-16,1-1-1 0,-1 0 3 15,0-4-3-15,0 3 3 0,0-1 0 16,0-1 0-16,0 1-1 0,0 2 1 15,0 4-3-15,0 5 1 0,2 3 3 16,-1 0-5-16,-1 2 3 0,1-5-4 0,-1-2 0 16,3-1 2-16,-2-2-2 0,1-1 1 15,-2-2 0-15,1-2 0 0,-1-2 0 16,0 1 0-16,0 0 0 16,2 2 2-16,1 1-1 0,0 0-1 0,0 1-1 15,0-3 0-15,-2-7 0 0,2 1 2 16,-2-3-1-16,1 3 2 0,1 5-1 15,-1-1 2-15,0-2 1 0,1 2-3 16,-2-2 5-16,2 1-8 0,-1-6 3 16,-1 1-1-16,-1 1 0 0,2-7 0 0,-1 7-1 15,-1-8 0-15,1 2 0 0,-1 6 5 16,0 1-4-16,2-1 4 0,-2 2-3 16,0 0 0-16,0-2-1 15,1 6-2-15,1 0 1 0,-1 2 0 0,2 3-1 16,0 3 1-16,1-2-1 0,-1-1 4 15,0-8-3-15,-2-1 2 0,-1-2-1 16,0-6-2-16,2 10 2 0,-2-4 0 16,0-4-1-16,0 6 0 0,0-7-1 15,0 0 0-15,0 3 2 0,0-4 0 0,0 2 4 16,0-2-2-16,-2 1 2 0,2-2-4 16,-1 1 0-16,1-7 0 0,0 7 1 15,0-6-1-15,0 6-2 16,0 0 2-16,0-1-2 0,0 1 1 0,0 0 0 15,0 0 0-15,0-1 0 0,0 1 1 16,0-6-2-16,0 0 2 0,0-1-2 16,0 1 1-16,0-1 0 0,0 0 0 15,0 0 0-15,0 1 0 0,0 0 0 16,0 0 0-16,0-1 0 0,0 1 0 0,0-2 0 16,0 7 1-16,0-5 0 0,0 0 2 15,0 6-1-15,0-5 1 0,0-2 0 16,0 8 0-16,0-7 0 0,0 0 0 15,0 0-2-15,0-6 0 0,0 0 0 16,0 0 0-16,0 1 0 0,1 1-1 0,-1-1 1 16,0 1-1-16,0 0 1 0,0-1-1 15,0 1 0-15,0-1 0 16,0 1 1-16,0-1 0 0,0 0 1 0,0 1-1 16,0-1 0-16,0 1 0 0,0 0-2 15,0-1-7-15,0 1-12 0,2 7-30 16,2 1-62-16,7 3-151 0,3-10-60 15</inkml:trace>
  <inkml:trace contextRef="#ctx0" brushRef="#br0" timeOffset="132904.84">18061 3007 186 0,'0'0'16'0,"0"0"11"15,0 0 11-15,0 0 3 0,0 0-8 0,0 0-15 16,0 0-14-16,0 0-11 0,0 0 0 16,0 0 2-16,-9-26 5 0,11 26 0 15,8 3-1-15,3 8 0 0,2 4 0 16,0 2 1-16,-3 2 0 0,4 4 0 15,-3 2 1-15,1 0 0 0,-1 5-1 0,2 4 5 16,-1 2-3-16,0 2 1 16,1-1 0-16,-2-1-3 0,2-1 0 15,-4-5-1-15,2-1-1 0,-1-6 2 16,-5-6 2-16,-1-8-1 0,-4-5 6 0,-2-4 9 16,0 0 22-16,3 0 12 0,5-6-2 15,1-12-10-15,5-12-20 0,-2-11-9 16,-1-10-1-16,3-6-6 0,-2-10 2 15,2-4-4-15,-3-5 2 0,0 0 3 16,-1 2-2-16,-2 8 1 0,-4 10-5 0,0 12-3 16,-2 17-4-16,-1 12-9 0,1 8-35 15,-2 7-60-15,0-1-64 0</inkml:trace>
  <inkml:trace contextRef="#ctx0" brushRef="#br0" timeOffset="133600.19">18869 3152 149 0,'0'0'56'0,"0"0"13"15,0 0 1-15,0 0-15 16,0 0-14-16,0 0-19 0,0 0-5 16,0 0-4-16,31-97 1 0,-24 52-1 15,0-7-1-15,1-7 0 0,-3-3-2 0,-1-2 0 16,-2-4-6-16,-2 0-4 0,0-4-2 16,-3 1-2-16,-4-2 5 0,1 0 2 15,0 3 1-15,0 5 0 16,4 7-2-16,-1 6 1 0,0 7-1 0,1 6 0 15,2 5-1-15,-2 11 2 0,2 2-15 16,-2 7-3-16,1 1 2 0,-1-1-1 16,1 8 13-16,1 0 1 0,0 6 0 15,-2-1 0-15,2 1-1 0,0-2 1 16,-1 1-2-16,1-1-2 0,-2 0-1 0,2 1 1 16,-1 1 0-16,0 0 17 0,-4 0 0 15,-2 9 1-15,-3 6-1 0,-3 5-14 16,-3 1-1-16,1 1 2 0,-2 0-2 15,1 3 1-15,-4-1 4 0,2 2-5 16,1 1 2-16,1-1-2 0,0 0 0 0,3-2 0 16,2-2 2-16,2-5-1 0,3-2 0 15,2-4 0-15,0-7-1 0,2 1 1 16,2-5 1-16,-1 0 0 16,1 0 1-16,0 2 3 0,-3-2-1 0,3 1 0 15,0-2 0-15,6-13-2 0,7-9 0 16,1-9 1-16,5-3 0 0,1 0-1 15,-1-1-1-15,1 1 2 0,-2 4-2 16,0-1 2-16,1 1-15 0,-4 4-2 16,-1 1 2-16,-2 3-2 0,-4 8 14 0,2 1 2 15,-4 7-2-15,-3 4 1 0,0 0-3 16,-3 3 1-16,6 0 1 0,5 0-3 16,4 3 4-16,6 6 0 0,-1 8-1 15,0 4 16-15,-2 6-4 0,0 10-2 16,0 8-7-16,-3 11-43 0,2 10-77 15,-1 5-132-15</inkml:trace>
  <inkml:trace contextRef="#ctx0" brushRef="#br0" timeOffset="134715.49">27568 10953 365 0,'0'0'47'15,"0"0"-2"-15,0 0-5 0,0 0-13 0,0 0-12 16,0 0-6-16,0 0-1 0,0 0-3 16,0 0 1-16,68-35-1 15,-38 32-1-15,0 0-2 0,2 0-1 16,-3 2-1-16,-1 1 0 0,-10-2-1 0,0 2 0 16,-5-2 0-16,-8 2 0 0,1 0 1 15,-1-1 2-15,-1-1 3 0,1 1 0 16,3-3 0-16,-5 0 0 0,0 1-2 15,0-6 1-15,-3 3 0 0,0-4 0 16,0-1 0-16,0 0 0 0,0 2-1 0,-2 5 1 16,-2-6-3-16,1 8 0 0,0-1-2 15,1-1 0-15,2 4-2 0,0-1-2 16,0 1 1-16,0 0-1 0,-1 0 2 16,-2 13 2-16,2 7 1 0,1 6 0 15,0 2-2-15,0 0 4 0,2 1-4 16,3 0 2-16,-1 1 0 0,1 1 0 15,-1-1 2-15,2 0-2 0,1 1 4 16,-1 0-3-16,0 0 2 0,-1-2-3 16,3-2 0-16,0-1-1 0,-1-3 1 0,1-3 0 15,-2-5-1-15,-3-2 1 0,1-4-1 16,-3-4 0-16,-1 4 0 0,0-3 0 16,0 3 1-16,-5 5 0 0,-6-5 0 15,-5 3 0-15,-2-4-1 0,-3-2 1 16,1-3 0-16,-5 0 0 0,1-3 2 15,-3 0-1-15,-2 0 0 0,1 0 1 16,1-2 1-16,8 1 0 0,0-2 2 16,9 0-1-16,4 1 0 0,2 2-1 15,4 0-1-15,-2 0 0 0,2 0-3 0,0 0 1 16,2-1-2-16,12-3 1 0,14 0 0 16,11-2-2-16,5 1-4 0,4 2-5 15,4 0-11-15,0 1-20 0,-2-2-33 16,-1 1-36-16,-4-3-56 0</inkml:trace>
  <inkml:trace contextRef="#ctx0" brushRef="#br0" timeOffset="135261.54">28592 11115 382 0,'0'0'66'0,"0"0"-8"0,0 0-14 15,0 0-13-15,0 0-8 0,0 0-8 16,0 0-6-16,20-79-3 0,-3 68 0 0,9-5-1 16,10 1 3-16,6 0 2 0,9 0-1 15,2-3-1-15,8-1 0 0,3 1-1 16,3-2 0-16,1 2 0 0,0 0-1 16,-2 2-3-16,-6 5-2 0,-6 2 0 15,-8 2-2-15,-6 1 1 0,-8 2-1 16,-11 1 1-16,-3 0 0 0,-7 1 1 15,-7 1 2-15,3 1-1 0,-7 0 1 16,3-4 0-16,0 2-2 0,0-1 1 16,0 1-1-16,-3 2-1 0,0-6 0 0,0 0-1 15,0-7 0-15,-8-2-2 0,-3 3 2 16,-4-1-1-16,-2 1 2 0,0 2-3 16,-3 2 3-16,0 0-1 0,5 2 1 15,2 1 0-15,3 2 0 0,5 2 0 16,1 1-1-16,4 0 1 0,0-2-2 0,0 2-1 15,0 0-1-15,-2 0-2 16,1 0 2-16,1 0 0 0,-1 0 1 16,1 0 1-16,1 3 2 0,6 6-2 15,8 1 1-15,-1 0 1 0,5-1 0 0,1 0 1 16,5 0 1-16,4-1-2 0,1 1 1 16,3-1 0-16,2-2-1 0,-3 1 0 15,-3 1 0-15,-5-1 0 0,-6-2 0 16,-10 0 1-16,-3-4-1 0,-5 5 1 15,-3 8 0-15,-16 9 1 0,-14 10-1 16,-17 5-2-16,-13 6-6 0,-14 5-26 16,-9-1-83-16,-8 2-164 0</inkml:trace>
  <inkml:trace contextRef="#ctx0" brushRef="#br0" timeOffset="136467.5">22531 12866 406 0,'0'0'42'0,"0"0"-9"0,0 0-9 15,0 0-12-15,0 0-12 0,0 0-6 16,0 0-3-16,0 0 0 0,0 0 6 15,1-29 2-15,6 64 0 0,1 4 0 16,-1 5 1-16,1 2-1 0,-3-2 1 0,-1 1-2 16,-2 1 4-16,-2 1 0 0,0 0-1 15,0 0 1-15,-5-1-4 0,1-5-3 16,1-4 0-16,-1-5-1 0,1-9 0 16,2-3-1-16,-1-8 0 0,2-6 1 15,0 0 0-15,0-6 2 0,-1 0-3 16,1 0-9-16,-2 0-8 0,-5 0-8 15,-7-2-2-15,-7-6 11 0,-5-3 8 16,-1-1 8-16,-1 1 9 0,1 1 6 16,-2-1 4-16,2 2 6 0,0 3 1 0,3 0 3 15,5 1 0-15,1 2 0 0,7 0-3 16,5 1-2-16,2 2-5 0,4 0-5 16,-2-1-6-16,2 1-1 0,0 0 3 15,0-3 6-15,15 0 3 0,11-5-1 16,13-2-2-16,7-4-4 0,5-2-3 15,0-3-1-15,1-2-1 0,-2-2 0 0,-1-3-1 16,-1-1-4-16,-7-2 2 16,-5-1-3-16,-7-2 4 0,-8 0 2 15,-7-2-2-15,-6 1-2 0,-5-3-3 0,-3 1 3 16,0 0 2-16,-9 3 3 0,2 5 0 16,0 9 2-16,-1 2 2 0,4 9-2 15,0 2-2-15,-2 4-3 0,0 2-3 16,-4 14 0-16,-3 13 2 0,3 7 0 15,1 9 3-15,1 6-2 0,3 4 3 16,1 3 3-16,1 2-4 0,2-1 4 16,-1-1-3-16,2-1-3 0,0-1 3 15,2-5-3-15,2-3 2 0,2-9-1 16,0-8 0-16,-1-10 2 0,-2-9 0 0,-1-7 9 16,1-4 6-16,4-3 0 0,6-12 0 15,3-9-7-15,4-8-3 0,-1-6 1 16,3 0-1-16,1-1 2 0,-3 0 0 15,3 4 3-15,0 2-4 0,-3 3 2 16,-2 6-6-16,-5 9-6 0,-3 1 3 0,-4 6-9 16,-3 5 6-16,8 0-3 0,2 3 0 15,6 8 5-15,3 9-2 0,-1 4 2 16,1 5-3-16,-3 4-1 0,1 3 0 16,0 2-3-16,-1 3-2 0,1 0-11 15,0-2-13-15,-1 0-22 0,3-5-18 16,0-7-22-16,0-5-21 0,1-8-19 15</inkml:trace>
  <inkml:trace contextRef="#ctx0" brushRef="#br0" timeOffset="137996.28">23403 13364 176 0,'0'0'33'0,"0"0"-5"16,0 0-6-16,0 0-6 0,0 0-4 15,0 0-2-15,0 0-6 0,0 0-7 16,0 0-4-16,0 0 0 0,-26-49 1 15,26 49 2-15,0 0 4 0,0 0 1 0,0 0 1 16,0 3 1-16,6 3 1 16,0 2 4-16,2-2 5 0,-1 0 3 15,2-2 6-15,1 1-1 0,0-2-1 0,2-1-1 16,2-2-6-16,5 0 0 0,1-4-6 16,6-3-2-16,-3-2-3 15,-2-3 1-15,0 0 0 0,-1-1-3 0,-3-2 1 16,0 1 0-16,-7 2-1 0,-1 0 4 15,-2 3-4-15,-6 4 2 0,2-5 0 16,-3 4-5-16,0-3 2 0,0-2-5 16,-4 5 3-16,-3 0-2 0,-5 6 3 15,-8 0 3-15,1 4-1 0,-6 10 2 16,2 3-1-16,2 6-3 0,2 1 1 0,0 5-1 16,4 0 0-16,3-1-2 0,4 3 2 15,4-2-3-15,4 0 2 0,0-1 1 16,12-1-1-16,3-3 2 0,8-3-1 15,4-5 2-15,7-5-1 0,4-5 1 16,5-6 0-16,2 0 1 0,2-8 0 0,-1-7 0 16,-1-5 0-16,-3-1 2 0,1-5-2 15,-7 1 5-15,-3-1 0 0,-7-1 4 16,-7 1 3-16,-6 0-1 0,-6 2 0 16,-4 7-2-16,-3-2-2 0,0 2-2 15,-1 0-4-15,-5 0-1 0,-1 2-2 16,1 7-3-16,-2 1 0 0,0 1-2 15,-2 4 0-15,-6 2 2 0,3 0-2 16,-4 9 1-16,4 5 2 0,2 1-2 16,0 4 4-16,5-1-4 0,2 3 3 0,2 0-2 15,2 2 4-15,0-1 0 0,9 0 1 16,1-1-1-16,3-4 0 0,0-3 1 16,-3-4 3-16,3-4 1 0,-4-3 2 15,4-3 3-15,5 0 1 0,-1-3 0 16,4-8-2-16,-3-1-3 0,-2-4 0 0,-3-3 0 15,-4 0-1-15,-1 3 1 16,-5-2-4-16,-3 0-1 0,0-1-2 16,-5-5 0-16,-3 6-1 0,-2 3-1 15,1 5 0-15,-1 0 0 0,4 6-1 0,2 1-4 16,1 1-2-16,3 2-4 0,-1-1 0 16,1 1 0-16,-2 0 0 0,1 0-1 15,1 0 1-15,0 0 4 0,0 0 4 16,3 0 7-16,11-3 5 0,6-3 3 15,6-2 1-15,0-4-3 0,0 0 4 16,-1-2-3-16,3 2 1 0,-2 2-3 16,-2 0 0-16,0 5-3 0,-6 0-2 15,2 5-2-15,-2 0-1 0,0 3 0 16,4 7 0-16,-4 5 4 0,-3 4-2 0,-3 2 3 16,-2 0-2-16,-4 0-1 0,-2-4 1 15,-1 0-1-15,-1-6 1 0,-2 1 1 16,0 0 0-16,0-7 0 0,0 0 1 15,0-5 4-15,0 0-2 0,0 0 3 16,0 2-2-16,0-2-2 0,0 0-4 0,4-4-3 16,5-9 0-16,2-5 1 0,1-1 1 15,-1-1-1-15,1-2-3 0,-3 3 1 16,0-1 2-16,-4 6-4 16,1 0 6-16,-3 7 0 0,-2 2 0 0,2-4 0 15,-2 5 0-15,1-1 0 0,1 2-2 16,0 0 0-16,1 0 0 0,-1 0 0 15,5 0-1-15,-2 3 3 0,7 0 0 16,5 0 0-16,0 0 2 0,3 3-1 16,-1 2 1-16,0-1 0 0,-2-1 2 0,-4 0 1 15,2-1-2-15,3-2 4 0,-2 0-3 16,8 0-1-16,-5-3 2 0,-1-3-2 16,-6 0 0-16,0-1 1 0,0-1 1 15,-6 1-1-15,2-3-1 0,-5 2 1 16,-2 4-1-16,0-9-1 0,-2 1-2 15,-2-3-1-15,-4 0 0 0,-3 4-3 16,-3 4 1-16,2 2 0 0,-6 1-1 16,-1 4 0-16,-2 0 0 0,-5 6 3 15,-2 4 1-15,1 7-2 0,1 2 2 0,2 3-3 16,0 4 3-16,3 0-3 0,6 2 3 16,4 1 5-16,3 2-4 0,6-1 2 15,0 1-2-15,8-1-2 16,7-1 1-16,6-4 0 0,5 1 0 0,6-4-1 15,4-6 1-15,6-4-6 0,7-7-2 16,3-5-5-16,-1-2-11 0,2-11-13 0,-5-7-14 16,-2-5-10-16,-5-5-2 15,-5-5 13-15,-5-4 12 0,-5-7 16 16,-5-4 9-16,-2-6 4 0,-5-6 6 0,1-3 2 16,-4-4 4-16,0 3 1 0,-3 2 8 15,-2 6 8-15,-3 7 10 0,-3 6 7 16,0 10 8-16,0 11 5 0,0 11-6 15,0 6-10-15,0 7-9 0,0-1-19 16,0 1-8-16,0-2-6 0,0 1 0 0,0 1 4 16,0 4 3-16,1 16 4 0,1 12-2 15,1 13-1-15,0 4 0 16,1 4 1-16,2 5-2 0,-1 1 0 0,0 2-1 16,-2-2 0-16,-2-1 1 0,1-2 1 15,-2-5-2-15,0-5 0 0,0-5-4 16,0-7-4-16,0-13-2 0,1-7-5 15,-1-9-7-15,0-2-15 0,0 2-17 16,0 0-23-16,-7-2-13 0</inkml:trace>
  <inkml:trace contextRef="#ctx0" brushRef="#br0" timeOffset="138316.57">25141 13153 261 0,'0'0'53'0,"0"0"-8"15,0 0-12-15,0 0-12 0,0 0-10 16,0 0-4-16,0 0-2 0,0 0-2 0,122-75-2 15,-69 66-2-15,3 1-2 16,1 2 0-16,-5 1 1 0,-3-2 0 16,-8 1 3-16,-8 0 1 0,-10 1 4 15,-7 1 2-15,-8 0 2 0,-3-6 0 0,1 3-3 16,-6-4 0-16,0-4-1 0,0 4-1 16,0-5-1-16,-5 1 2 0,1 4-3 15,1 0 0-15,-1 4 1 16,2 2-3-16,1 0-1 0,-1 2-3 0,2 3-5 15,-1-1-4-15,1 1 1 0,0 0 1 16,-3 0 4-16,3 3 4 0,0 12 1 16,0 8 1-16,0 6-1 0,3-2 1 15,0 2-1-15,0-2-1 0,0 1-2 16,-1-4-1-16,0-1-4 0,-1-7-6 0,1 1-13 16,-1-6-28-16,-1-7-29 0,2 2-52 15</inkml:trace>
  <inkml:trace contextRef="#ctx0" brushRef="#br0" timeOffset="138446.76">25542 12758 148 0,'0'0'-3'16,"0"0"-5"-16,0 0-5 0,0 0 1 0,0 0 1 16,79 4-3-16,-46 16-3 0,2 3-8 15,1 6-13-15</inkml:trace>
  <inkml:trace contextRef="#ctx0" brushRef="#br0" timeOffset="139198.75">26016 12875 252 0,'0'0'43'15,"0"0"-7"-15,0 0-7 0,0 0-5 16,0 0-4-16,0 0-7 0,0 0-6 16,0 0-7-16,0 0-7 0,0 0-3 15,-9-73-1-15,2 75 3 0,-2 11 2 16,-1 7 4-16,2 5 0 0,2 3 0 15,1 3 2-15,1-3 0 0,3 2 0 16,1-2 0-16,0-1 0 0,2-3 0 16,9-1 2-16,4-3-1 0,3-2-1 15,7-3 1-15,3-2-1 0,4-5-1 0,4-1 0 16,3-6-2-16,2-1 3 0,1 0-1 16,2-8 1-16,0-2 0 0,1-3 0 15,-5-3 0-15,-1-2 1 16,-2 0-1-16,-3-4 1 0,-3 1 2 0,-2 0-1 15,-2-2 0-15,-4 1 4 0,-3-3 1 16,-4 2 2-16,-3 2 2 0,-6 6 2 16,-2 6-5-16,-4-2-4 0,-1 5-4 15,0-4-2-15,-11-1-1 0,-7 6 1 16,-6 2 1-16,-3 3 1 0,-2 0 0 0,-2 7 1 16,5 3 1-16,0 0-2 0,4 3-3 15,8 1 0-15,2-4 0 0,5 2-1 16,4-4 3-16,3 2 0 0,0 4 1 15,0 0 1-15,9 1 1 0,-3-6 3 16,5-1-2-16,2-3 3 0,-1-3 1 0,5 1-1 16,2-3 2-16,-2 0-1 0,6-1-2 15,-1-5 1-15,-1-2-4 0,-3-1 0 16,-5 1-1-16,0-1 1 16,-6 3 1-16,1 0-1 0,0 0 0 0,-5 3-1 15,0 0-1-15,-3 3-2 0,0-2-2 16,0 2-4-16,1 0-1 0,-1 0 2 15,2 0 1-15,-1 0 3 0,4 8 2 16,1 6 1-16,3 4 0 0,2-1 1 16,1-2 1-16,3-2 0 0,1-1 1 0,6-4 0 15,2-5 1-15,4-3-1 0,1-4-1 16,4-10 1-16,2-9-1 0,1-7 0 16,2-10-1-16,-4-8 2 0,0-5 0 15,-1-7 1-15,-7-2 1 0,-3-3-5 16,-4-2 2-16,-6 0-4 0,-7 0-1 0,-6 1 1 15,0 0-2-15,-8 6 2 16,-5 5 1-16,-4 9 1 0,1 12 1 16,3 11-2-16,-2 11-2 0,-2 10-2 15,0 8-2-15,-9 19 2 0,1 14 4 0,1 14-3 16,2 12 3-16,6 9-1 0,2 5-1 16,5 3-2-16,8 4-26 15,1-1-57-15,0 0-129 0</inkml:trace>
  <inkml:trace contextRef="#ctx0" brushRef="#br0" timeOffset="140583.76">28192 12429 215 0,'0'0'16'0,"0"0"-1"0,0 0-4 0,0 0-9 15,0 0-3-15,0 0-3 0,0 0 1 16,0 0 1-16,0 0 1 0,-42 36 1 16,29-7 1-16,0 3 1 0,3 0-1 15,4 1-1-15,2-3 0 0,4 0 0 16,0-1 0-16,4-3 1 0,5 0 1 0,3-5 5 15,5-1 4-15,2-5 1 16,3-4 0-16,2-5 1 0,3-4-1 16,4-2 0-16,1-5-3 0,1-6-2 15,2-4 0-15,-2-3 0 0,-1-2 1 0,-2-3 2 16,-2-1 5-16,-4-2 7 0,-4-1-1 16,-2 1 4-16,-4-1-7 15,-2 0-9-15,-3 1 1 0,-4 8-10 16,1 0 1-16,-5 5-1 0,-1 7-1 0,0-6 0 15,0 8-2-15,0-3-2 0,0 3-2 16,0 4-2-16,0-2 0 0,-4 2 1 16,-6 0 3-16,0 5 0 0,-4 7 2 15,5 2 4-15,3 4-2 0,2 3 3 16,4 0-2-16,0 1 0 0,0-3 1 0,1 1 1 16,3-6 2-16,2-2-2 0,2 0 2 15,-1-4 1-15,3 1 0 0,-3-3 4 16,4-3 2-16,0 0 1 0,2-3-1 15,6 0-2-15,-1-5-3 0,3-6 0 16,-1-2-4-16,-3-2 1 0,-1-3-1 0,-3-2-2 16,-1-3-1-16,-4-1-4 0,-2-2-1 15,-3 2-2-15,-3 0-1 0,0 1-3 16,-9 1-4-16,-2 4 1 16,-5 4 2-16,-2 2 5 0,6 5 1 0,-3 4 2 15,4 1-1-15,0 2 1 0,1 0-3 16,2 2 2-16,0 2 0 0,5-1-3 15,3 5 2-15,3-1-2 0,13 6 2 16,5-1 3-16,5-3 1 0,1-3 2 16,2-1 0-16,-2-2 1 0,-1-3-1 0,-1 0 2 15,-8 0 1-15,1 0 0 0,-2-2 1 16,-5-1 0-16,1 0 3 0,-5 0 2 16,-3 1 1-16,1 1-1 0,0-1-2 15,-5 2-5-15,0 0-5 0,0 0-2 16,2 0 0-16,1 0 2 0,1 11 4 15,-1 4 0-15,1 6 2 0,1 2 1 16,-2 2-2-16,1-1 2 0,-3-6-3 16,2-1 0-16,0-7 0 0,1 0 1 15,1-2 0-15,-2-3 2 0,3 1 1 0,-2-4 3 16,6-1-1-16,5-1 0 0,0 0 0 16,4-10-4-16,1-4-2 0,0-3 1 15,1-3-2-15,-1-1-1 0,0 0 2 16,-1 1-3-16,1 2 5 0,0 5 0 15,0 2-1-15,-5 3 0 0,-6 5-2 0,-5 1 0 16,2 2-1-16,4 0 0 0,3 0 2 16,4 8 0-16,-5 6 2 15,-3 1 0-15,2 5-2 0,-3 2 2 16,0 3-2-16,2-2-1 0,-1-1 0 0,0-2 0 16,0-2-3-16,-2-7 2 0,0 0 0 15,-1-6-2-15,1 0 3 0,1 0-2 16,3-5-1-16,3 0 1 0,2-3-3 15,4-7 2-15,-4-3 0 0,-1-2 2 16,-2-4 1-16,-2-2 1 0,-1 0-1 0,-1-2 1 16,-3-1 0-16,-2 8 1 0,-1-3 2 15,-1 7 4-15,-1 0 0 0,-1 1 2 16,0 5-1-16,3 2-3 16,-3 4-3-16,0-2-3 0,0 2-4 0,0 0 2 15,0 0-3-15,0 0 4 0,-7 9 1 16,-2 8 4-16,-1 7-3 0,1 3 4 15,5 1-2-15,3-1-4 0,-1 0 2 16,2 0-2-16,0 0-1 0,2-3-2 16,2-4 1-16,4-4-2 0,-2-4 2 0,4-4-2 15,6-3-1-15,0-4-7 0,9-1-9 16,-1 0-10-16,1-7-10 0,-2-4-5 16,0-3 5-16,-3-1 6 0,-4 0 5 15,0-4 2-15,-4 1 2 0,1 0-2 16,-5-1 1-16</inkml:trace>
  <inkml:trace contextRef="#ctx0" brushRef="#br0" timeOffset="141160.87">29833 12486 14 0,'0'0'14'0,"0"0"-7"0,0 0-3 15,0 0-2-15,0 0 0 0,0 0 0 0,0 0 2 16,0 0 2-16,0 0 5 0,0 0 2 16,64-4 7-16,-49 13 3 0,-4-2-1 15,1-1 5-15,2 1 0 0,-2-4 0 16,5-1-1-16,0 0 0 0,2-2-5 15,3 0-5-15,-2-6-6 0,-1-3 0 0,-4-2-6 16,0 1 1-16,0-4 0 0,-3 2-1 16,0-2-1-16,-4 4 0 15,-2-3-2-15,-2 6 3 0,-1-5-4 16,-1 1 0-16,-2 1-3 0,0-1 0 0,-2 2-2 16,-7-3 1-16,2 7-2 0,-9-1 1 15,-2 5 3-15,-2 1-2 0,-6 1 3 16,3 6 1-16,0 4 0 0,1 1 0 15,1 2 0-15,3 3-2 0,3 0 1 16,4 1 0-16,4-5 2 0,5 3-1 0,2 2 6 16,2 0-1-16,10 4 5 0,5-2-1 15,2-1-2-15,5-6 2 0,2-2-4 16,2-4 0-16,-1-5-1 16,4-2-3-16,-1 0 0 0,2-5-2 0,0-3 0 15,-2-4-3-15,2-1 1 0,-3-4-4 16,0 0-1-16,-6-2 2 0,0-2-3 15,-6 1 4-15,-4-2 1 0,-3 3 0 16,-4 5 4-16,-3-1 3 0,-2 5 3 16,-1 3 3-16,0-5 4 0,0 6 1 0,0 0 2 15,0 0-3-15,0 6-8 0,0-2-4 16,0 2-3-16,2 0 3 0,-1 13 6 16,2 8 3-16,0 11 3 0,2 4-1 15,-2 8 1-15,1 5-4 0,-1 5-1 16,-2 4-4-16,0 4-3 0,-1 2 1 0,0 2-8 15,0-1 1-15,0-3-1 0,0-7 0 16,-2-10 2-16,-1-7-2 16,-1-15 0-16,1-3-14 0,1-10-12 15,1-5-36-15,-2-5-40 0,1-8-66 16</inkml:trace>
  <inkml:trace contextRef="#ctx0" brushRef="#br0" timeOffset="141447.25">30408 12410 448 0,'0'0'0'0,"0"0"1"0,0 0-1 16,91 15 0-16,-67-1-1 0,2 1 1 15,0 2 5-15,2 1-2 0,-1 2 3 16,-2-2-5-16,-2 1-2 0,-3-4-1 15,-7-5-1-15,-5-3 1 0,-3-5 0 16,-5-2 5-16,0 5-1 0,-13 3 2 0,-6 2 1 16,-10 2-5-16,-4-3-1 0,-1-1-2 15,2-2 0-15,4 0-1 0,10-3-3 16,7 0-4-16,6-2-8 0,5-1-8 16,-2 0-7-16,2 0-11 0,2 0-14 15,15 0-20-15,7-10-43 0</inkml:trace>
  <inkml:trace contextRef="#ctx0" brushRef="#br0" timeOffset="141737.47">31034 11922 240 0,'0'0'39'0,"0"0"-10"15,0 0-15-15,0 0-9 0,0 0-8 16,0 0 1-16,0 0 2 0,0 0 5 0,0 0-1 15,0 0 2-15,-29 80 0 0,16-41 2 16,3 7 0-16,-1 3 1 16,0 2 2-16,2 2-1 0,1 0-1 15,2-1 1-15,-1-3 2 0,2-4-5 0,5-4 2 16,0-5-2-16,0-4-1 0,5-6 2 16,3-2-3-16,2-4 0 0,4-2-3 15,0-1-1-15,2-3 0 0,1-3-3 16,-1-2-1-16,-1-3-4 0,-1-2-6 15,3-1-12-15,-3-1-28 0,3-1-44 16,-4-1-112-16</inkml:trace>
  <inkml:trace contextRef="#ctx0" brushRef="#br0" timeOffset="142531.31">30713 12340 219 0,'0'0'29'0,"0"0"-5"15,0 0-7-15,0 0-5 0,0 0-3 16,0 0-2-16,0 0 6 16,0 0 6-16,0 0 7 0,17 2 5 0,2-2-3 15,9-2-5-15,2-1-8 0,3 1-1 16,4-3-5-16,0 0-3 0,-3-1-3 15,-3 2-2-15,-4-1 0 0,-9 2 0 16,-2-1 1-16,-6 2-2 0,-6 1-2 16,2-1-1-16,-2 1-6 0,0-1-8 0,1 0-16 15,5 2-41-15,-6 0-99 0</inkml:trace>
  <inkml:trace contextRef="#ctx0" brushRef="#br0" timeOffset="145620.64">19705 1810 238 0,'0'0'19'0,"0"0"-10"0,0 0-11 16,0 0-1-16,0 0 1 0,0 0 1 16,0 0 2-16,126-19-1 0,-64 15-1 0,6-1 1 15,3-1 1-15,3-3 1 0,-2-3 2 16,0-4-1-16,-2-2 4 0,-2 0 0 16,-5 0 3-16,-2-1 1 15,-7 4 1-15,-9 2-3 0,-17 5 1 0,-9 4-6 16,-12 2-1-16,-7 2-6 0,0-1-5 15,0 1-8-15,2 0-3 0,-2 3-9 16,-3 12-40-16,-6 7-52 0</inkml:trace>
  <inkml:trace contextRef="#ctx0" brushRef="#br0" timeOffset="146502.75">19916 8169 184 0,'0'0'6'0,"0"0"0"16,0 0 0-16,123-21-1 0,-58 18-1 0,17 1 0 16,17 1 1-16,17-2-3 0,17 0 2 15,16-3-3-15,11 0 0 0,11-2 0 16,7-1 1-16,4 0-1 16,2-2 0-16,-4 0 0 0,-2-1 6 0,-6 0 3 15,-4 0 6-15,-10-2 10 0,-10 1 3 16,-11 1 4-16,-14 0-5 0,-15 2-7 15,-20 1-10-15,-11 5-6 0,-15 1-6 16,-12 1-10-16,-6 2-11 0,-8 0-56 16,-5 3-135-16</inkml:trace>
  <inkml:trace contextRef="#ctx0" brushRef="#br0" timeOffset="147329.53">19432 2134 183 0,'0'0'43'16,"0"0"-1"-16,0 0-4 0,0 0-10 15,0 0-13-15,0 0-12 0,0 0-11 16,0 0-1-16,0 0-2 0,0 0 7 0,21-33 1 16,-3 66 1-16,-2 10 0 15,-2 8-1-15,-1 5 0 0,-3 2 2 0,-1-1 2 16,-3-2 0-16,0-2 8 0,-2-4-2 16,-3-5 0-16,2-7 0 0,-1-14-5 15,-2-7 0-15,1-10 7 0,-1-6 14 16,0 0 18-16,0 0 1 0,5 0-8 15,5-12-12-15,4-11-19 0,8-11-6 16,0-6-1-16,2-6 1 0,-1-4-3 0,0-4 8 16,-2-5-1-16,-3 0 0 15,-3 2 2-15,-4 2-1 0,-2 8 0 16,-3 7-2-16,-3 15-2 0,0 11-3 0,-2 8-10 16,-1 6-9-16,0-1-10 0,3 1-16 15,0 6-19-15,0 12-23 0,1 8-46 16</inkml:trace>
  <inkml:trace contextRef="#ctx0" brushRef="#br0" timeOffset="147687.34">19824 2307 268 0,'0'0'24'15,"0"0"-4"-15,0 0-10 0,0 0-5 16,0 0-10-16,0 0-3 0,0 0 1 15,0 0 2-15,0 0 4 0,0 0 1 16,10 39 0-16,-4-8 0 0,1 2 0 16,1 2 0-16,3 5 9 0,2 1-2 15,1 0 0-15,-1-2-1 0,3-3-6 0,-3-1 0 16,0-3 0-16,-1-4 0 0,-3-1 0 16,0-4 0-16,-4-7-2 0,-1 0 2 15,-1-7 0-15,-1-5 0 0,-1 2 2 16,-1-1 2-16,-3 2-1 0,-6 4 2 0,-8-1-1 15,-2-3 1-15,-5-6 3 16,-1-1 3-16,-1 0 8 0,7 0 11 16,2-1 6-16,7-2 1 0,5 1-5 15,0 2-12-15,5 0-9 0,-2 0-7 0,2-2-5 16,13 0-3-16,16-3-5 0,16 0-8 16,16 2-43-16,10 0-67 0,5 2-115 15</inkml:trace>
  <inkml:trace contextRef="#ctx0" brushRef="#br0" timeOffset="148366.1">18431 7846 310 0,'0'0'6'0,"0"0"-7"16,0 0-6-16,0 0-1 0,0 0 0 16,0 0 1-16,0 0 3 0,0 0 4 15,0 0 0-15,7 99 0 16,2-55 0-16,1 4-2 0,2 7 2 0,-4 1-1 15,1 2 4-15,-3-4 2 0,1-5-2 0,-3-8 0 16,1-8-4-16,-1-12-1 0,1-5 5 16,-2-7 4-16,-2-6 22 15,3 1 16-15,0-4 2 0,7-12-4 16,6-11-19-16,5-10-16 0,2-10-1 0,1-5-4 16,-4-4 2-16,0 1-2 0,-4-2-2 15,-2 4 2-15,-4 2-3 0,-1 4 1 16,-1 6-2-16,-2 6-7 0,-1 10-4 15,0 6-22-15,-2 5-23 0,-1 7-37 16,3 3-41-16</inkml:trace>
  <inkml:trace contextRef="#ctx0" brushRef="#br0" timeOffset="148629.73">18919 8168 340 0,'0'0'16'0,"0"0"-9"0,0 0-7 16,0 0-3-16,0 0-1 0,80-55-2 0,-56 55 0 15,-2 6 0-15,1 9 2 0,1 7 0 16,-2 5 1-16,-2 8 0 0,-3 5 1 16,-5 6 0-16,-6 3 1 0,-6-1 1 15,0 0 1-15,-7-6 2 0,-4-2 4 16,-1-10-1-16,4-9 2 0,4-8-1 0,4-5 5 15,12-5-1-15,16 1-1 16,21-4-6-16,14-4-17 0,16-9-34 16,10-7-101-16</inkml:trace>
  <inkml:trace contextRef="#ctx0" brushRef="#br0" timeOffset="150315.57">24761 1686 29 0,'0'0'-6'16,"0"0"0"-16,0 0 1 0,0 0 5 15,0 0 7-15,0 0 4 0,0 0 0 16,0 0-1-16,0 0-1 0,47 12-1 15,-23-7-1-15,-1-3-1 0,1-1 0 16,1-1-1-16,-3 0 2 0,-5 0 1 0,-1 0 4 16,1-3 2-16,-4-5-3 15,7-1-4-15,-1 0-4 0,-1-2-6 16,2 1-1-16,0 0-2 0,-5 5-2 0,-5 0-8 16,-5 3-7-16,0 2-14 0,-1 0-11 15</inkml:trace>
  <inkml:trace contextRef="#ctx0" brushRef="#br0" timeOffset="151029.97">25044 10079 192 0,'0'0'14'15,"0"0"-5"-15,0 0-2 0,0 0-1 16,0 0-2-16,0 0 1 0,78 18-3 16,-63 3 0-16,-2 8-1 0,0 5-3 0,-2 6-5 15,2 6-17-15,-1 1-73 0</inkml:trace>
  <inkml:trace contextRef="#ctx0" brushRef="#br0" timeOffset="151503.81">25215 10686 1 0,'0'0'10'0,"0"0"-1"0,0 0 2 0,0 0 3 16,0 0 5-16,-88-4 4 0,77 4 4 15,-2 0 1-15,9 1-3 0,4-1-6 16,-1 0-7-16,1 0-4 0,-2 0-3 16,1 0 0-16,-1 0 4 0,2 0 0 15,0 0 1-15,0 0-2 0,12 0-3 16,5 0-4-16,5-3-1 0,0-2-3 15,-1 1 2-15,1-2 0 0,0 1-7 16,4-1-6-16,0 2-11 0,1 0-20 16,-8 3-32-16</inkml:trace>
  <inkml:trace contextRef="#ctx0" brushRef="#br0" timeOffset="152013.13">25286 10672 246 0,'0'0'41'0,"0"0"-7"0,0 0-7 16,0 0-12-16,0 0-13 0,0 0-9 15,0 0-5-15,0 0 3 0,0 0 2 0,0 0 7 16,-20-7 0-16,20 20 0 0,0 7 0 16,5 6 0-16,2 1-2 0,-1 1 2 15,0-1 0-15,0 3 2 0,-1-1-4 16,0 2 4-16,-2-4-4 0,1-1 2 15,-2-8 0-15,-1 0-1 0,0-2 1 0,1-3-1 16,-1 3-1-16,1-5 1 16,1-2-2-16,0 2-1 0,-2-7 1 15,3 4-2-15,-1-3 2 0,-1-3 1 16,0 3 2-16,-2-5 4 0,0 0 1 0,0 0-1 16,0 2-1-16,0-2-1 0,0 1-4 15,0 1-2-15,-12 1 3 0,-4 0-3 16,-7 1 4-16,1-1-1 0,0-1 0 15,0 1 2-15,1 0-2 0,0 0 1 16,6-2 0-16,0 2 1 0,2-1 2 0,2 0 1 16,0-1-1-16,4-1-1 0,3 2-2 15,4-2 0-15,-2 0-2 0,2 0 0 16,0 0 6-16,-1 1 6 0,1-1 5 16,1 0 6-16,14 0-6 0,5 0-3 15,9 0-7-15,3-3-2 0,1-3-1 16,2 0-1-16,1-2-2 0,-4 1 0 15,-3 1-4-15,-10 1-1 0,-1 2-4 16,-8 0-6-16,-4 2-7 0,7 1-12 16,-7 0-26-16,6 0-51 0</inkml:trace>
  <inkml:trace contextRef="#ctx0" brushRef="#br0" timeOffset="152442.9">25656 11091 205 0,'0'0'42'15,"0"0"-5"-15,0 0-12 0,0 0-10 16,0 0-8-16,0 0-5 0,0 0-4 0,-77-24 1 16,66 24 2-16,-5 8-1 0,3 0 0 15,1 3 0-15,-2 5-1 16,4-1 4-16,1 2-1 0,3-5 4 0,0 3-1 16,4-5 6-16,0 3-1 0,2-1 3 15,0-2 3-15,0 1 1 0,2-2 2 16,9 1 2-16,2-3-2 0,10-1-2 15,4-6-5-15,7 0-7 0,3-5-2 16,1-4-1-16,1-2-1 0,-7 1 2 0,-6 0-1 16,-9 3-2-16,-6 2 6 0,-3 1-4 15,-5 1 4-15,0 0 0 0,0 0-4 16,-3 3-4-16,0 0-9 0,0-2-17 16,3 2-24-16,1 0-81 0,9 0-100 15</inkml:trace>
  <inkml:trace contextRef="#ctx0" brushRef="#br0" timeOffset="160399.37">21779 14420 44 0,'0'0'10'0,"0"0"0"0,0 0 2 16,0 0 0-16,0 0-3 0,0 0-3 15,0 0-1-15,0 0 1 0,100 17-2 16,-71-11-3-16,0 0-1 0,0 0 0 15,-2 1 0-15,2 1 0 0,0-1 1 16,0 3 1-16,2-3-1 0,4-2 1 0,4 0 3 16,6-2 1-16,3-2 3 0,4 0 1 15,4-1 2-15,5 0-2 0,3 0-1 16,2 0-1-16,4-4-3 16,2 0 1-16,3-3-3 0,2 2 1 0,1 0-3 15,0 0 0-15,-1 2-1 0,-1 0 1 16,-2-1 0-16,0 1 1 0,2-2 0 15,1-1 0-15,2 0 2 0,5 0-1 16,0-2 0-16,5 0-1 0,-3 3 2 16,2-3-2-16,1 1 4 0,-1-1-3 15,1 0 1-15,4 1 0 0,1-2-3 0,-2 1 1 16,0 0 0-16,-3 1 1 0,0-1 0 16,-1 2 1-16,-1 0-1 15,1 0 3-15,0 0 0 0,3-2 1 0,4 1-1 16,4-1 1-16,6 2-4 0,4-2 1 0,3 2-1 15,6 0-1-15,1 0 0 16,0 2 0-16,4 1 1 0,2-2-1 16,1 2 0-16,2-2-1 0,2 3 1 15,-1-1-1-15,0-1 0 0,-2 1 0 0,0 0 0 16,2-1 0-16,-1 1 1 0,6-2 0 16,4 1-2-16,3-1 1 0,5 0 0 15,0 1-1-15,2-1 1 0,0 1-1 16,0-1 1-16,1-1 1 0,-2 0-1 15,-2 0 1-15,-1 0 2 0,-3-2-1 16,-4 2 2-16,-4-1 0 0,-3 0 3 16,-6 2 2-16,-2-2 0 0,-7 4-2 15,-4 0-1-15,-6 2-2 0,-2 0 2 16,-3 1-1-16,-5-2-2 0,-4 1 0 0,-4 1-2 16,-9 0-1-16,-3 0 1 0,-5 0 1 15,-7 0 2-15,-3 0 2 0,-5 0-1 16,-9 0 0-16,-6 0-3 0,-7 0 2 15,-12 0 0-15,-8 0 1 0,-3 0-3 16,-4 0-2-16,5 1-4 0,-1 1-5 0,-4 3-6 16,0 8-15-16,-6 2-25 0,-4 9-48 15,-17 2-110-15</inkml:trace>
  <inkml:trace contextRef="#ctx0" brushRef="#br0" timeOffset="161594.57">22178 14816 94 0,'0'0'5'0,"0"0"-5"0,0 0 1 16,0 0 0-16,0 0 1 0,0 0 1 16,101-48 1-16,-72 45 0 15,7 1 1-15,0 2 0 0,3-1 1 0,4 1 0 16,3-2 2-16,2-1 0 0,6-2 2 0,4 0 2 15,3-3 0-15,3 0 2 16,2-3-1-16,2 3 0 0,4-3-2 16,-1 2-3-16,2 0 0 0,0-1 0 15,3 3 0-15,1-2 0 0,2 1-1 0,2-1-4 16,-2 2 1-16,1-1 0 0,1-1 0 16,-2 0 0-16,4-4 1 0,3 3 1 15,1-2-1-15,4-1-1 0,3 0 1 16,0 1-5-16,2 0 2 0,-2-1-2 15,-2 1 0-15,-1 2 1 0,0-1-1 16,2 1 2-16,1-2-1 0,4 1 0 16,2 0 0-16,4 1-1 0,2-1 0 15,2-1 0-15,4 1-1 0,3-2 2 16,5 0-1-16,3-1 0 0,0 1 0 0,1-2 0 16,4 1 2-16,1-1-2 0,3 1 2 15,1 1-1-15,4 0-4 0,1 3 6 16,1-1-3-16,3 4 2 0,2-1 0 15,1 2-2-15,4 1 0 0,3 1 1 16,1 2-1-16,3 1 2 0,1 1 1 0,0 0-3 16,-1 0 1-16,3 4-1 0,-1 3 0 15,2-1 1-15,3 0 1 0,-1 1-1 16,2 1 1-16,-3-2-1 0,-2 0 0 16,-3 0 2-16,-3-1 1 0,-2-1 1 15,-4 1 1-15,-5-1-1 0,-2 2-1 16,-5-1 5-16,-4-1-2 0,-5 1 1 15,-6-1-2-15,-6 1-1 0,-2-2 0 16,-8 0 4-16,-3-1-6 0,-6-1 6 16,-2-1 0-16,-9 0-6 0,0 0 5 0,-6 0-5 15,-6-1 1-15,-5-4-2 0,-11 2 8 16,-8-2-7-16,-14 1 9 0,-13 1-7 16,-4-2-1-16,-8 4 5 15,-5-1-7-15,2 1 2 0,-6 1-13 0,0-2-22 16,0 2-34-16,0-1-67 0,-13 0-101 0</inkml:trace>
  <inkml:trace contextRef="#ctx0" brushRef="#br0" timeOffset="174658.71">4195 2649 31 0,'0'0'20'0,"0"0"-2"0,0 0 0 16,0 0-2-16,0 0-6 0,0 0-7 15,0 0 7-15,0 0-3 0,0 0 2 16,0-11-6-16,0 10-1 0,-2-1-11 0,2 0 10 16,-1 1 2-16,1-1 2 0,-2 1 0 15,2-1 4-15,0 1 1 0,-1 1 2 16,1-2 1-16,-3 2-1 0,3-1-1 16,-3 1-3-16,3-2-1 0,-3 1 1 15,3-1 2-15,-1 2-1 0,-1-1-1 16,2 1 1-16,-1-2-3 0,1 2-2 15,-2-2 1-15,2 2 0 0,-2-1-2 16,2 1-1-16,-2-2 0 0,2 2-2 16,-1-1 0-16,1 1-2 0,-2-2 2 0,2 2-1 15,-1 0 2-15,1-1 1 0,0 1 0 16,-3 0 3-16,3-1-3 0,0 1 1 16,0 0 1-16,0 0-3 0,0 0 3 15,0-2-3-15,0 2 0 0,0 0-1 16,0 0 0-16,0 0 0 0,0 0-1 15,0 0 2-15,0 0-1 0,0-1 2 16,0 1-2-16,0 0 3 0,0 0-2 16,0 0-1-16,0 0 0 0,0 0-3 15,0 0 2-15,0 0-1 0,0 0 2 0,0 0 2 16,0 0-2-16,0 0 0 0,0 0 0 16,0 0 1-16,0 0 1 0,0 0 1 15,3 0-2-15,3 0-1 0,-1 1 8 16,1 1-8-16,-3 0 0 0,-3-2 3 15,4 2-2-15,1-1-1 0,-2 1 8 0,1 1-9 16,-4-3 2-16,4 2-1 0,-1-1 1 16,3 1-1-16,-2 1 0 0,-1-2-1 15,2 1 2-15,-4-1 0 16,5 2-1-16,-2-1 4 0,0-1-4 0,1 1 0 16,-1 0 1-16,-1-2-1 0,0 1 1 15,3 0 0-15,-1 1-1 0,-2-1 1 16,0 1-1-16,0-1 0 0,6 4 0 15,-5-3 0-15,5 2 0 0,-2-1 0 16,0 2 0-16,-1-2 0 0,-3-2 0 0,4 4-1 16,-1-4 1-16,-3 1 0 0,4 2 0 15,-4-2-1-15,0 0 2 0,3 1-1 16,-2-2 0-16,0 2 0 0,-1-2 0 16,3 4 0-16,0-2 0 0,1 2 0 15,0-1 0-15,2 1-1 0,-2 0 0 0,-1-1 1 16,5 0-1-16,-5 1 3 15,0 0-2-15,-3-4 0 0,7 3 0 16,-7 0-2-16,0-1 2 0,4 3 0 16,-4-3 0-16,0 0 0 0,4 3 0 0,-3-3 0 15,1 3 0-15,-1 0 0 0,3-1 0 16,-1 1-3-16,0 0 3 16,4 1-1-16,-3 0 1 0,2 1 0 15,4 0 0-15,-6-2 0 0,2 3 0 0,-2-3 0 16,-1-1-1-16,-2 1 2 0,-1-3-1 15,3 3-1-15,-3-3 1 0,0 0 0 16,1 5 0-16,0-4 0 0,2 4 1 16,1 4-1-16,-1-6 0 0,3 5-1 15,2-1 1-15,-5-4 0 0,3 5 0 0,2-2-1 16,-5-3 2-16,3 4-1 0,0-2 0 16,-2-1 0-16,0 3 0 0,-1-4 0 15,-3-2 0-15,3 1-1 0,-5 0 1 16,3-2 0-16,2 4 0 0,-3-2 0 15,1 1 1-15,2 1 0 0,-3 1-1 0,3-2 1 16,-1 0 2-16,0 2-6 16,-4-5 3-16,5 3-1 0,-3-1 0 15,0 1 2-15,4 1-2 0,0 0 1 16,-4-2 0-16,0-1-1 0,3 2 1 0,-3-3 0 16,0-1 1-16,3 6-1 0,-2-4 0 15,0 1-1-15,3 3 1 0,-1-2 0 16,0 0-1-16,0 0 2 0,5 3-1 15,-5-2 6-15,4 3-6 0,2-1 2 16,-8-1-3-16,8 1 2 0,-6-3-1 0,-1-1 0 16,1 1 0-16,1-1-1 0,-1 0 2 15,0 1-1-15,4 0 2 0,-3 1-2 16,5 1 3-16,1 2-3 0,0 0-2 16,-2-2 1-16,-2-1 0 0,1 1 0 15,-4-2 1-15,4 3-1 0,2 0 2 16,-8-2-2-16,9 1 1 0,-6-1-1 15,-1-2 1-15,6 5 0 0,-5-4 0 16,3 3 0-16,-1 0 0 0,-2-3 0 16,0 4 0-16,5 2 0 0,-2-2 0 0,3 3 0 15,0 0-3-15,0-2 3 0,0-1 0 16,0 1 0-16,-6-4 0 0,3 4-1 16,-1 0 1-16,-2 2-1 15,5 4 1-15,-5 0-1 0,4-2 0 0,-5-3 2 16,0 1-2-16,1 1 0 0,2 0 2 15,1 4-2-15,2-3 1 0,-1 2 1 16,2-3-2-16,-1 1 1 0,2-3-2 16,-5-3 1-16,2 0 0 0,-2-1 0 15,-3-2 1-15,6 3 0 0,-4 2 0 0,1-1-2 16,1 5-1-16,-3-2 6 0,0-1-6 16,-1 1 6-16,-3-4-3 0,3 5-3 15,-3-7 2-15,4 3 0 0,0 4 2 16,-1-3-1-16,6 5 4 0,-5-6-3 15,0 1 0-15,0-1 0 0,-1-2-1 0,0 4-1 16,4 0 1-16,-4 1-1 0,1-1-2 16,-1 0 1-16,-1-5 0 15,-2 1 1-15,2 0 0 0,-1-1 3 16,-1 2-1-16,3 0 1 0,1 5 1 0,-1-6-3 16,1 6 0-16,2-3 0 0,-2 1 0 15,3 4 0-15,2-2 0 0,-5-1 0 16,4 3 0-16,-2-1 2 0,0 3-2 15,1 0-1-15,-3-1 0 0,2 1-1 16,-2-1 2-16,-1-5 0 0,-2 0 0 0,2 1 0 16,-2-3 0-16,2 3-3 0,-3-5 1 15,0 1 1-15,4 3 1 0,0 0 1 16,-1 0 1-16,0 1-1 0,1 0 1 16,2-1 0-16,-2 6 0 0,3-1 4 15,-1 2-6-15,-2-1 4 0,2 0-4 16,0 0 0-16,-1-1 3 0,-2-5-2 15,0 2 1-15,-2-1 0 0,2 1 1 16,1 0-2-16,-3-1-1 0,1 3 1 16,-1-3-1-16,2 7 0 0,0 0 0 15,1-2-1-15,0 1 1 0,0 0-1 0,-1-6 1 16,1-1-1-16,-1 1 1 0,-2-4 0 16,2 4 0-16,-1 0 0 15,-2-3 1-15,1 5 0 0,3 1 0 0,-3-1-1 16,2 5 1-16,0-2-2 0,-3-5 2 15,1 3-2-15,2-3 1 0,-3-4 0 16,1 7 0-16,-1-8-1 0,0 2 2 16,3 4-1-16,-2-1 1 0,5 5 0 15,-5-1-1-15,3 1 0 0,-2 0-1 0,1 2 3 16,-1 0-2-16,2-2 3 0,-2-4-3 16,-1 1 0-16,-1-2 0 0,0-2 0 15,4 5 2-15,-3-6-1 0,-1 1-1 16,0-1 1-16,0 1-1 0,-1 0 1 15,-1-2-1-15,2 1 2 0,-3 1-1 0,3 6-2 16,0-1 2-16,0 7-2 0,0-3-1 16,2 0 2-16,-2-5 0 15,0 1-1-15,0 1 2 0,-3-5 1 16,4 6-1-16,-2-6 2 0,-1 1-1 0,1-1 2 16,-2-2 0-16,1 2 0 0,1 1-2 15,-1 5-1-15,2-1 2 0,1 4-5 16,3-1 2-16,-1 0 0 0,0-1-1 15,0-1 0-15,-1-5 1 0,0 2 0 16,-1-2 1-16,-1-2 0 0,3 5-1 0,-3-5 6 16,-3 2-4-16,4 0 5 0,-4-1-1 15,2 2-4-15,-1-2 4 0,-1 2-4 16,3-2 1-16,0 4-3 0,-2-5 1 16,2 6 1-16,0-2 1 0,3 2-1 15,0 5 0-15,0-2-1 0,-1 0 1 0,2-5 1 16,-2 0 1-16,-2 2 4 15,0 0 3-15,1 5-2 0,-1-6 2 16,1 0-5-16,-1 1-1 0,1 0-1 16,2 4 2-16,-3-1-3 0,3-7 0 0,-2 2-1 15,2 2-2-15,-2 2 2 0,2 6-1 16,0 0 2-16,-2-1 0 0,-1 0 0 16,0 0 2-16,1 1 1 15,-2 0-1-15,-1 2 5 0,-1 0-7 0,3 0 2 16,0-1-3-16,0-1-2 0,0-2 0 15,0-1 1-15,0-7-1 0,1 2-1 16,0-1 2-16,-1 4-2 0,1 6 3 16,1-1-2-16,-1 2-1 0,-1-4 1 15,0 5-1-15,-3-1 1 0,3 0 0 0,-3 4 0 16,3 1 1-16,1 0-2 0,-3-2 0 16,1-2 0-16,-1-7 0 0,1-3 1 15,-2-6 1-15,0 2-1 0,1 4 1 16,-1-4 1-16,0 4-2 0,0-5 3 15,0 1 0-15,0 4-3 0,0-6-2 0,0 8 2 16,0-2-2-16,0-6 2 0,0 10-1 16,2-2 1-16,-1 1 0 15,1 5 0-15,-1-4 1 0,2-5-1 16,-3-1 0-16,0 3 0 0,0-1 1 0,0 0 0 16,0 2-1-16,0 0 3 0,0-6-4 15,0 5 2-15,0-5-1 0,0 0 0 16,0 5 1-16,0-5-1 0,0 7 1 15,0 0-1-15,0 1 0 0,0 6 0 16,0-2 1-16,3-8 0 0,-3 2 3 0,0 0-2 16,0 2 2-16,0 5 3 0,0-2-4 15,3 1 2-15,-3-2-3 0,1 1-1 16,-1-4 1-16,0-4-1 0,2 2 0 16,-2 4 1-16,1 1-2 0,3 10-1 15,-1-2 2-15,-1-2-1 0,-1 2 3 16,-1-1-1-16,0-1 3 0,0 0 0 15,0 0 1-15,0 2-2 0,0-1 0 16,-1 2-3-16,-1-1 0 0,2 1 0 16,0 2-2-16,0-2 3 0,3-2-4 0,-3-1 2 15,3-2-1-15,0-4 1 0,-3 0 1 16,0-1 0-16,0 1-1 0,0 2 0 16,0 0 1-16,0 1-3 0,0 0 3 15,0 4-2-15,0 0 0 0,0 0 0 16,0-2 1-16,0-7-2 0,0-2 3 15,0 0-1-15,0-6 1 0,0 9-1 16,0-3 0-16,0-2 0 0,-3 7 1 16,3-3-1-16,-3-5 2 0,3-1 0 15,-3 2 0-15,2-5 3 0,-1 8-6 0,0-3 5 16,0-4-4-16,1 4 0 0,-1-6 1 16,2 0-1-16,-1 2 2 0,1-4 0 15,-3 3-1-15,3-1 0 0,0 0 0 16,-3 0 0-16,3 0 1 0,0 0 0 15,-3 7 1-15,3-1 1 0,-1 0 1 0,1 0-3 16,-2 0 2-16,1-5-2 0,1 5 0 16,-2-8 0-16,2-4-3 15,0 0 0-15,-1 1 0 0,1-1-1 16,0 4 1-16,0 2 0 0,0 0 1 0,0-1 0 16,0-5 0-16,0 6 1 0,0-6-1 15,-2 9-1-15,2 8 4 0,-1 4-1 16,-1 10 1-16,1 1 1 0,1-3-2 15,-3-3-3-15,2-5 3 0,-2-3 3 16,0 1-5-16,2-3 4 0,-2 1-5 0,0-6 0 16,1 1 0-16,1-7 0 0,-1 2 0 15,1 0 0-15,-1-1 2 0,1 0-1 16,1-6 0-16,-3 6 0 0,3-6 0 16,0 5 0-16,0 1 0 0,0-1-1 15,0-1 2-15,0 1-2 0,0 0 2 16,0-1-1-16,0 2-2 0,0 1 0 15,0-1 2-15,0 0-1 0,0 6 2 16,0-8-1-16,0 8 1 0,0-5 0 16,0-1 0-16,0 5 0 0,0 0 2 0,0-1-1 15,-3 0 2-15,-1-6-4 0,4-5 1 16,-3 5-2-16,2-5 1 16,-1-1 0-16,1 0 0 0,1-4 0 15,0 0 1-15,0 0 0 0,0 2 0 0,-2 4 1 16,1-1 0-16,-1-1 0 0,1 1 1 15,1-5 0-15,-3 0 0 0,3 0 0 16,0 2 0-16,0-1 0 0,0 1 1 16,-3-1-2-16,3 1-5 0,0-1-4 15,0-1-20-15,-3 1-53 0,3-1-111 0,0-2-112 16</inkml:trace>
  <inkml:trace contextRef="#ctx0" brushRef="#br0" timeOffset="176079.61">5421 3840 130 0,'0'0'21'16,"0"0"-5"-16,0 0-9 0,0 0-4 15,0 0-3-15,0 0 0 0,0 0 2 16,0 0-2-16,0 0 1 0,0 0 0 16,-9 8-1-16,9-7 6 0,-1-1 2 0,-1 0 5 15,1 1 3-15,-1-1 0 0,0 0-2 16,0 2-2-16,1-2-1 0,-2 0-1 16,3 0 2-16,-3 0-3 15,3 0-3-15,0-2-3 0,3-6-1 0,7-6 0 16,6-4 0-16,4 0 2 0,7-1-1 15,7-2-2-15,5-3 3 0,10-5-1 16,10-4 3-16,12-7 0 0,14-4 3 16,11-3 0-16,11-1 2 0,10-1 0 15,6 3-1-15,9 1 1 0,3 2-5 0,3 1 2 16,6 1-3-16,-2 4 1 0,1 2-2 16,-8 5-3-16,-1 1 0 0,-9 3-1 15,-7 2 1-15,-9 0 1 0,-7 1 0 16,-8 0 0-16,-5 1-1 0,-8 0-1 15,-5 2 1-15,-8 1 0 0,-4 2-1 0,-9 3 1 16,-9 2-1-16,-7 2 0 0,-4 2 2 16,-15 3-2-16,-1 1 1 15,-9 1-1-15,-7 2 2 0,4 1 2 16,-7 0 1-16,0-2 0 0,0 2 1 0,3 0-3 16,-2 0-1-16,1 0-1 0,-1 0 1 15,1 0 1-15,-1 0 0 0,1-2 3 16,-2 2-1-16,0 0-3 0,1-1-1 15,-1-4 0-15,-4-2-2 0,-8-4-1 16,-4-3 1-16,-2 2 0 0,-3 0 0 0,-2 3 2 16,3 0-1-16,5 1 0 0,0 4 1 15,6-1-1-15,4 4 1 0,1-1-1 16,4 2-1-16,-3-2-5 0,3 2-2 16,0 0-1-16,0 0 1 0,0 0 4 15,6 0 3-15,9 8 1 0,8 1 1 0,4 2 0 16,6-2-2-1,5 0 5-15,5 0-3 0,1-1 1 0,1-1 0 16,-1 3-2-16,-6-1 0 0,0-2 1 16,-9 3-3-16,-11-4 1 0,-3 1-3 0,-7-2 3 15,-5-2 2-15,-3 6 3 0,-4 4 0 16,-15 9-1-16,-8 5-3 0,-8 2-2 16,-3 0-7-16,-2 0-14 15,1-4-29-15,4 3-36 0,2-3-34 0,4 0-64 16</inkml:trace>
  <inkml:trace contextRef="#ctx0" brushRef="#br0" timeOffset="176521.14">9356 2785 441 0,'0'0'29'0,"0"0"-10"15,0 0-4-15,0 0-8 0,0 0-4 0,0 0-3 16,0 0-2-16,-78-71-3 0,53 74 0 16,0 9-2-16,1 6 0 0,2 4 0 15,3 3-2-15,2 2-1 16,7 1-1-16,0 1 1 0,4 1-2 0,3-1 2 16,3-2-2-16,0-1 2 0,0-2 2 15,6-1 0-15,7-3 2 0,-3-3 2 16,3-2 1-16,4-3 3 0,-2 0 3 15,7 0-2-15,-2-1 0 0,-1-1 0 16,1 0-1-16,-6-3-1 0,-2 1 4 0,-2 1-4 16,-4-3 4-16,5 3-1 0,-5-3-1 15,0 0-1-15,0 0 1 0,-1 0-1 16,0 2-1-16,-4-5 6 0,2 1-3 16,-3 1 2-16,0 1 3 0,-1 3-2 15,-9 5 2-15,-3-4-2 0,-9 4 1 16,0-2 1-16,-4-3-4 0,-3 1 2 15,0-3-4-15,2-1 0 0,1 2-1 16,8-4-3-16,3 1-3 0,4-2-7 16,7-2-21-16,-3 1-30 0,7-2-35 0,0 0-22 15</inkml:trace>
  <inkml:trace contextRef="#ctx0" brushRef="#br0" timeOffset="176856.7">9649 2480 472 0,'0'0'11'0,"0"0"-1"16,0 0 0-16,0 0-3 0,0 0-5 16,0 0-3-16,0 0-4 0,0 0 2 15,0 0 2-15,0 0 1 0,16 18 11 16,-7 8-9-16,-2 5 9 0,0 3-5 15,-1 3-7-15,0 2 7 0,-2 2-7 0,-1 3 2 16,0 3-2-16,-3 2 0 0,0 1-1 16,0-1 1-16,0-2 0 15,0-2 0-15,-6-2-1 0,0-2 2 16,-1-2 0-16,0-1-5 0,1-3-2 0,-1-2-14 16,1-4-12-16,2-4-9 0,-3-4-10 15,2-7 1-15,-2-2 6 0,0-2 4 16,-1-2 4-16,0-2 3 0,1-3-4 15,2-3-11-15,-5 0-15 0</inkml:trace>
  <inkml:trace contextRef="#ctx0" brushRef="#br0" timeOffset="177063.51">9404 3125 415 0,'0'0'42'15,"0"0"-21"-15,0 0-11 0,0 0-7 16,0 0-2-16,0 0-2 0,0 0 1 16,79-26-2-16,-43 26-1 0,2 0-4 0,2 0-2 15,-1 2-6-15,-1 2-7 0,-3-2-4 16,-1 1-16-16,-3-1-11 16,-2-2-18-16,-9 0-12 0,-2 0 1 0,-6 0 18 15</inkml:trace>
  <inkml:trace contextRef="#ctx0" brushRef="#br0" timeOffset="178204.76">9900 3087 33 0,'0'0'45'16,"0"0"-3"-16,0 0 1 0,0 0-6 16,0 0-5-16,0 0-7 0,0 0-1 15,0 0-2-15,0 0 2 0,17-80-2 0,-16 75-6 16,4-4-3-16,-2 6-2 0,1-3-1 16,6 0 1-16,-3 1-2 0,2 2-3 15,1 0 0-15,-3 0-3 0,5 3 0 16,2 0-1-16,-2 0-1 0,5 0 1 15,-1 3-2-15,-6 0 1 0,6 4 2 0,-6-4-3 16,0-1 1-16,0 3 0 0,-1-4 0 16,1 3 0-16,-4-3 2 0,-2 1 0 15,-4-2-1-15,0 0 2 16,0 0 0-16,6 0-1 0,0 0 0 0,4-2 0 16,-1-1 0-16,-5-3-1 0,3-1 0 15,-4-3 3-15,3 1-1 0,-5-1 0 16,1-1 1-16,-2-1-5 0,0-7-2 15,0 9 2-15,0-2 0 0,-3 3 0 16,0 4 0-16,2 1-3 0,-1 1 1 0,-5 3-1 16,-2 0 1-16,-8 1 1 0,-5 8 0 15,-1 5 1-15,0 2-2 0,1 3 2 16,5 2 2-16,0-1-5 0,5 1 2 16,5-1 1-16,1-5-3 0,5 1 3 15,1 3-1-15,4-1 1 0,6 6 2 16,5-4-2-16,3-2 0 0,4-1-1 15,1-1 2-15,3-2-8 0,0 0 3 16,0-3-10-16,0-3-8 0,-1-3-3 16,-3-2-5-16,-1-1-6 0,1-2-3 0,-6 0-3 15,-2-2-3-15,2-4 4 0,-2 0 11 16,0-1 11-16,-4-2 12 0,-2-4 8 16,-3 4 4-16,-1-6 3 15,-1 4 2-15,-3-1 1 0,3 2 2 0,-2-2 1 16,-1-1 0-16,0 8 5 0,2 0-1 15,-2-2-2-15,1 3 1 0,1-2-5 16,1-3-4-16,1 4-2 0,0-1-2 16,5-1 0-16,-2 4-1 0,3-2 1 15,-7 3-1-15,3 2 2 0,-2 0 0 0,2 0-3 16,5 0 0-16,0 0 1 0,-1 0-1 16,6 0 1-16,-9 2 2 0,10 1-3 15,-7-1 3-15,-1-1 1 0,0 2 1 16,-2-3 2-16,5 0 1 0,-1 0-1 15,5 0-2-15,7-1-1 0,-10-4-3 0,0-1 2 16,-3-3 0-16,-2 1 1 0,-1-2 3 16,3-4 3-16,-6 5 1 0,1-8 0 15,-4 7-1-15,-1-4-5 16,3 2-1-16,-3-2-3 0,0 2-3 0,0 0-1 16,-3 1 0-16,-3 4-2 0,0-1-2 15,2 5 2-15,0 0-2 0,-2 3 2 16,-6 0 3-16,-5 3-1 0,-3 8-1 15,0 2 1-15,1 2-3 0,1 5 4 16,1 2 0-16,1-1-2 0,0 1 2 0,3 0 0 16,0-1 2-16,3 0-4 0,4-7 2 15,2 1-1-15,4 0-2 0,0 1 3 16,1 2 4-16,8-3-4 0,4-3 0 16,6-3 0-16,4-3-5 0,4-1 5 15,4-4 0-15,2-1-3 0,0 0 2 16,-1-3-2-16,0-5-3 0,1 1 2 0,-4-4-4 15,0 1-1-15,-3-2 1 16,-4-1-1-16,-2 1 1 0,-3-1 2 16,-2-2 3-16,-3-1 2 0,-4 6 2 0,-2-4-1 15,-3 3 0-15,-3 0 0 0,0-1 1 16,0 0 2-16,0 2 4 16,0 5 2-16,0 1 0 0,0 4 2 15,0-2-4-15,0 2 0 0,0-1-2 0,0-1-4 16,0 2-2-16,0 0 2 0,0 2 3 15,0 13 4-15,4 8 2 0,2 10-2 16,1 5-3-16,0 4 3 0,-1 7 3 16,-3 4-6-16,-1 5 3 0,-2 4-7 15,0 4-2-15,-5-1 2 0,-1-3-3 0,-1-3 1 16,3-7-2-16,0-8-2 0,2-17-4 16,1-4-5-16,-1-10-17 0,2-6-20 15,0-1-26-15,0-6-43 0,-6 0-82 16</inkml:trace>
  <inkml:trace contextRef="#ctx0" brushRef="#br0" timeOffset="178559.91">10832 3040 450 0,'0'0'5'0,"0"0"-4"0,0 0-1 15,0 0 0-15,0 0 1 0,0 0 0 16,0 0 1-16,0 0 0 0,0 0 1 0,88 0-1 16,-63 12-2-16,1 3 0 0,0 0 0 15,3 1 0-15,-5 0 0 0,1 0 0 16,-6-2 5-16,1 1-5 0,-5-5 5 16,-4-1-5-16,-2-1-4 0,-6-5 4 15,1 0 2-15,-4-3 1 0,0 0 5 16,0 6-1-16,-4 3 3 0,-11 3-2 15,-5 3-4-15,-6-4 3 0,-3-3-1 16,-3-2-1-16,2-2 1 0,0 1-3 16,9-4-3-16,2 1 1 0,8 0 0 0,4-2-2 15,2 1-1-15,5-1-2 0,-1 0-7 16,1 0-10-16,0 0-19 0,0 0-28 16,6-14-30-16,11-7-41 15</inkml:trace>
  <inkml:trace contextRef="#ctx0" brushRef="#br0" timeOffset="179314.94">11373 2594 340 0,'0'0'11'16,"0"0"-2"-16,0 0 3 0,0 0 0 16,0 0-2-16,0 0-5 0,0 0-5 15,0 0-2-15,0 0 10 0,0 0-5 16,-4 38 9-16,4-5-7 0,3 1 1 15,-2 2-3-15,1 0 0 0,-1 2-1 0,4 2-1 16,-2-4 0-16,2-1 0 0,-1-3-1 16,2-4 1-16,-3-10-1 0,1-3 0 15,-1-6 2-15,0-4-1 16,0-1-1-16,-2-1 1 0,2 0 0 0,0 0 0 16,0 0 0-16,1-3 1 0,2 2 1 15,4-2-1-15,0 1 0 0,-1-1 1 16,1-1 0-16,-3-5 0 0,2-1 0 15,-3 0 2-15,2-1-2 0,-2 1-1 16,0-3 1-16,-3 6 0 0,1-4-1 0,-2 4 1 16,-1 0 0-16,2 1 3 0,-3 3-3 15,0-2 0-15,0 2-1 0,2 0-4 16,-2 0 1-16,1 0-1 0,3 0 0 16,1 10 2-16,2 7 0 0,2 6 1 15,2 0 1-15,-1-1-1 0,2 0 0 16,5-1 3-16,-1-3-2 0,0-1 0 15,4-2 5-15,-4-3-6 0,-4-3 6 16,2-2-5-16,-5-3 2 0,4-4-1 16,1 0 0-16,2 0-1 0,2-3-5 15,-3-6 3-15,0-3-5 0,-2 0 5 0,-4 2 1 16,-1 0-1-16,1-1 1 0,-3 4-1 16,-2-1 1-16,2 0 0 15,-5 4-1-15,1-1 0 0,-1 1 1 0,-1 4-2 16,0-2-1-16,0 2-3 0,0-1 0 15,2 1-5-15,-2-2 4 0,0 2 0 16,0 2 3-16,1 16 4 0,-1 7 4 16,0 12-5-16,0 3 4 0,0 2-3 15,0 3-1-15,-3 4 2 0,-1 3-3 0,-2 3 2 16,-1 2-3-16,-3 2 0 0,-2 2-1 16,-2-5 1-16,-1-7-1 0,-2-7 4 15,1-8 3-15,2-9-3 0,1-5 3 16,4-8-1-16,-4-2 2 0,7-6-1 15,-6-4 0-15,-3 0 1 0,-1-9-4 0,-6-9 5 16,6-8-4-16,3-7 4 0,3-10-3 16,3-6-1-16,4-6 2 15,3-5-4-15,0-2 2 0,10 1-2 16,0 3-2-16,5 7 0 0,3 4 0 0,5 6-10 16,-2 3-30-16,6 4-57 0,-4 5-149 15</inkml:trace>
  <inkml:trace contextRef="#ctx0" brushRef="#br0" timeOffset="179989.2">12748 3004 208 0,'0'0'5'15,"0"0"9"-15,0 0 14 16,88-67 20-16,-80 61 9 0,-5 3-5 16,-3 3-17-16,0-6-20 0,0 0-11 15,-5-4-7-15,-1 3 0 0,-6 4 0 0,-9 2-1 16,1 1 2-16,-9 8 0 0,3 8-1 16,4 3-1-16,-1 4 2 0,0 1 0 15,4 4-2-15,0-1 2 0,2-1 0 16,4 2 1-16,3-3-3 0,1 1 3 15,5 0 2-15,4-2-4 0,0-3 4 0,3-1-3 16,4-2-2-16,0-7 4 0,3-2-2 16,4-3 4-16,1-5 1 15,7-1 1-15,-2 0 1 0,2-10-5 16,-1-7 2-16,0-4-2 0,-1-3-2 0,2-7 2 16,-5-3-6-16,2-5 6 0,-3-3 0 15,-3-5 0-15,-3-2 1 0,-4 1-1 16,-3-2 1-16,-3 0 1 0,0 4 0 15,0 2-2-15,-3 3 1 0,-3 5-4 16,3 2 9-16,0 11-5 0,-1 4 10 0,2 6 1 16,1 7-9-16,-1 0 8 0,2 6-13 15,-1-1 3-15,1 1 6 0,0 0-11 16,0 0 10-16,0 13-1 0,4 12-5 16,5 11 5-16,0 7-7 0,2 5-1 15,-5 8-2-15,3 7 2 0,-3 2-7 16,-2 0-7-16,-3-2-17 0,-1-5-21 15,0-6-19-15,0-6-14 0,0-8-4 16,-4-14 2-16</inkml:trace>
  <inkml:trace contextRef="#ctx0" brushRef="#br0" timeOffset="181262.41">12881 3127 218 0,'0'0'61'0,"0"0"-3"0,19-79-9 15,-10 56-6-15,2 2-13 0,2 1-7 16,2 5-7-16,2 1-5 0,5 4-5 15,0 2 1-15,4 5-5 0,1 3 0 16,5 0 0-16,0 9-2 0,-2 5 0 16,2 2-2-16,-5 6 1 0,-1 2 0 15,-3 2-1-15,-5-1 2 0,-4 1-4 0,-4-1 3 16,-4-7 4-16,-3 2-4 0,-3-2 6 16,0-1-4-16,-7 3-1 0,-5-6 3 15,1-4-3-15,-2-4 0 0,-6-5 1 16,7 0 1-16,-8-1 0 0,10 0 2 15,0-1-2-15,-2-3-1 0,8 1-1 0,-2-7-2 16,6 0-7-16,0-5 4 0,7-5-4 16,9 1 6-16,3 1 3 15,4 0 0-15,3 2 0 0,2-2-1 16,-4-1 1-16,1 1 1 0,-2 1 0 0,0 2 2 16,0 0 0-16,-5 1 0 0,-1 0 0 15,-4 2-2-15,0 3 1 0,-3 0 1 16,0 0-3-16,-1 3 1 0,2-3-1 15,-5 4-1-15,-3 2 1 0,2 0 1 16,-5 3-1-16,0-1 0 0,0 1 0 0,1 0-2 16,1-2 0-16,0 2-2 0,-2-1-2 15,0 1 2-15,3 0 1 0,0 0-1 16,0 0 3-16,1 9-1 16,1 7 0-16,1 3 1 0,-1 5 0 0,4 2-1 15,-3-1 1-15,1 1 2 0,2 0-1 16,1 0 0-16,0-4 7 0,3-2-7 15,-2 0 6-15,1-5-5 0,-2-6 0 16,-1-1 1-16,-2-3 1 0,-4-4 2 16,8 2 0-16,-5-3-1 0,4 0 2 0,6 0-1 15,-9-4-6-15,5-6 3 0,-2-2-4 16,-6-3 4-16,2 0-1 0,-6-3-2 16,0-2-2-16,-1-1-5 15,-12-7-1-15,-2 4-4 0,-6 1-3 0,-4 5 0 16,-1 3 4-16,-3 3 2 0,2 4 5 15,5 5 3-15,2 2 0 0,8 1 0 16,6 0-3-16,-1 0-4 0,7 0 0 16,0 0 0-16,0 0 5 0,12 1 2 15,8 4 5-15,10-2-2 0,6-1 1 0,2-2-1 16,1 0 0-16,-4-2 0 0,2-4 3 16,-5 1-2-16,0-1 2 0,0-2-2 15,-2 3 0-15,-2-2-1 0,-5 1-1 16,-4 2 1-16,-9 1 3 0,0 1-1 15,-6 1 5-15,1-1 2 0,-1 1 5 0,-4 1 4 16,0-2 0-16,0 2-2 16,0 0-9-16,1 0-6 0,-1-1-4 15,0 1-5-15,0 0 1 0,0-2-2 16,0 2-2-16,0 0 0 0,0 0 4 0,-5 5 0 16,-3 6 4-16,-3 4 0 0,4 3 1 15,-1 0 0-15,4 3 0 0,2-4 0 16,1 3-2-16,1-2 3 0,0-6-1 15,0 4 1-15,3-5 0 0,1-2 1 16,2-1 2-16,0-2 1 0,4-1 1 0,-1-2 0 16,1-2-1-16,3-1 0 0,4 0-1 15,0-3 0-15,1-6-1 0,1 0 0 16,-5-3 1-16,-1 1-3 0,-4 2 2 16,0-2-1-16,-4 4-1 0,-2-2-2 15,1 0-5-15,-4-3-4 0,0-3-4 16,-7-1-1-16,-7 0 3 0,-2 3 3 15,-4 6 4-15,4 0 5 0,1 4 0 16,5 2 1-16,5 0 0 0,0 1 0 16,5 0-1-16,0 0-4 0,-1 0-1 0,1-2-3 15,0-3-2-15,6-4 3 0,11-6 1 16,7-4-2-16,5-4-1 16,0 0-3-16,3-3-1 0,-2-1 3 15,-1-2 3-15,-4 0 4 0,1 0 3 0,-3-1 2 16,-3 0 0-16,-4-1-5 0,-3 1 5 15,-1-1-5-15,-3 3 3 0,-5 8 12 16,-1 0-8-16,1 9 12 0,-4 6 0 16,1-2-1-16,-1 7-1 0,0-1-9 15,0 1-4-15,2-2-5 0,-2 2 1 0,3 0 3 16,0 10 6-16,1 10 3 0,0 16 6 16,1 9-2-16,-1 11 0 0,3 10-3 15,-2 8-5-15,0 6-1 0,-2 7-1 16,0 3-1-16,-3-1 3 0,0 1-2 15,0-3 1-15,0-1-4 0,-3-4-2 0,-4-7 1 16,1-3-6-16,-5-7-3 0,-2-7-45 16,-3-5-6-16,-3-9-63 15</inkml:trace>
  <inkml:trace contextRef="#ctx0" brushRef="#br0" timeOffset="181659.93">14332 3122 157 0,'0'0'14'0,"0"0"7"16,0 0 7-16,0 0 3 0,0 0-1 15,0 0-4-15,0 0-7 0,81-41-5 16,-60 41-4-16,1 0-3 0,3 1-1 15,-1 7-6-15,2 1 1 0,-1 2 0 16,-3 0-1-16,1 0 0 0,-3 2 0 16,-3-1 3-16,-1 2-4 0,-4-5 5 0,-1 2-7 15,-5-4 0-15,-3-4 1 0,0 2 2 16,-3 1 4-16,-2 6 1 0,-9 3 2 16,-7 3-3-16,-3-6-1 15,-4-3-1-15,3-1-1 0,4-3-2 0,7-4-4 16,7 1-11-16,4-2-16 0,-1 0-15 15,1 0 0-15,0 0 2 0,1 0 6 16,14-2 1-16,9-7 0 0,7-1 6 16,-4-1 9-16,3 0 21 0,-4 2 6 15,-2 0 7-15,-1 1 1 0,-3-1-3 0,-7 3-10 16</inkml:trace>
  <inkml:trace contextRef="#ctx0" brushRef="#br0" timeOffset="183895.81">4195 3681 29 0,'0'0'4'0,"0"0"-3"0,0 0-1 16,0 0 0-16,0 0 0 0,0 0 1 15,0 0-1-15,0 0 1 0,0 0-1 16,-68 18 0-16,56-17 2 0,4 2 4 16,3-3 5-16,1 2 7 0,-2-2 4 15,0 0 0-15,-1 0-1 0,3 0-3 0,-2 0-3 16,0 0 4-16,2 0 3 0,-1 0 1 16,5 0 2-16,-1 0-5 0,1 0-3 15,-2 0-6-15,0 0-4 0,0 0-2 16,1-2-4-16,-2 2 0 0,3-1-1 15,-3 1-1-15,3-2 1 0,-3 2 0 0,3-1 0 16,0 1 1-16,-1-1 0 0,1 1 2 16,0 0 1-16,0-2-1 15,0 2 0-15,0 0 1 0,0 0-3 16,4-2 0-16,2 2 0 0,7 0-1 0,-3 0 0 16,3 0 0-16,4 0 1 0,-8 0-1 15,13 0 1-15,-4 0 0 0,-6 0 1 16,11 0-1-16,-4 0 0 15,-3 0 1-15,5 0-1 0,0 0 3 0,-4 0-1 16,5 0 2-16,-5 0 0 0,2 0-1 0,-6 0 0 16,9 0-1-16,-2 0-1 0,-3 0 2 15,9 0-2-15,-1 0 1 16,-1 0 1-16,1 2-1 0,3-2 1 0,-1 2-2 16,2-2 1-16,1 0-1 0,-2 0 0 15,-2 0 1-15,-9 0 1 0,3 0-2 16,-1 0 1-16,-6 0-2 0,7 0 3 15,-8 0-3-15,2 0 0 0,-2 0 0 16,1 0 0-16,0 0-1 0,-1 0 0 16,-2 0 1-16,4 1-1 0,-5-1 2 0,5 1-2 15,-2-1 0-15,0 0-2 0,-1 2 2 16,2-2 2-16,0 0-1 0,-7 0 1 16,4 0-1-16,-4 0 1 15,10 0 1-15,-5 0-1 0,2 0-1 0,0 0-1 16,0 0 1-16,0 0-1 0,-7 0 0 15,8 0 0-15,-8 0 0 0,0 0 0 16,4 0-1-16,-3 0 1 0,-2 0-1 16,-1 0 0-16,-4 0 0 0,0 0-2 15,0 0 2-15,3 0 0 0,-3 0 0 0,3 0 0 16,-3 0 0-16,3 0 1 0,-2 0-1 16,1 0 1-16,-1 0 1 0,-1 0 0 15,0 0-1-15,0 0 1 0,-1 0 0 16,-12 1-1-16,-6 1 0 0,-7-1 1 15,1-1-1-15,5 0 0 0,1 2 1 0,8-2-1 16,5 0 0-16,-1 2 0 0,7-2 0 16,-3 0 0-16,3 0 1 15,0 0 2-15,3 0 1 0,14 1 1 16,13-1 0-16,11 0-2 0,5 0 0 0,2 0-1 16,-2 0 0-16,1-1 1 0,-6-3 1 15,-6 3-1-15,-3-2 1 0,-11 0 2 16,-6 0-1-16,-3 1 2 0,-7 1 1 15,1 1-2-15,-6 0 0 0,0-2 0 16,0 2-6-16,0 0-2 0,3-1-8 0,-3 1-16 16,0 0-42-16,-10 0-79 0,-9 1-85 15</inkml:trace>
  <inkml:trace contextRef="#ctx0" brushRef="#br0" timeOffset="186679.31">5219 3710 149 0,'0'0'38'16,"0"0"-9"-16,0 0-10 0,0 0-6 15,0 0-8-15,0 0-3 0,0 0 1 16,0 0-1-16,0 0-2 0,15-2 2 15,-13 0 0-15,-2 2-2 0,1 0-2 0,-1 0 0 16,2 0-1-16,-2 0 0 0,3 0 2 16,-2 4 1-16,2 6 1 15,0 7-1-15,1 1 0 0,-1 8 0 16,-3 0 3-16,0-1-3 0,3 3 2 0,-3 1 0 16,0-1-3-16,0 3 1 0,1 1 1 15,2 1-1-15,-1 5 1 0,-1 4 2 16,1 6-3-16,-2 3 0 0,1 4 0 15,-1 4 0-15,0 0 0 0,2 0 1 16,-1 2 0-16,2-1 0 0,0 0 2 0,0-2-3 16,1-2 0-16,-4-1 1 0,1-1 1 15,-1 2-1-15,2-1 1 0,1 1-2 16,1-3 0-16,2-1 0 0,0-2 2 16,-2-4 0-16,3-1 1 0,-4-2 0 15,3-1-3-15,-2 0 4 0,1 3 0 16,-1 3 3-16,0 5 1 0,2 4-1 15,-2 0-1-15,-1 1-1 0,2-1-2 16,-2 0 1-16,1-4-2 0,-1-3-1 16,5 0-1-16,-2-3 0 0,0 2-1 0,-3-1 0 15,4 1 1-15,-3 2 0 0,-2-1-1 16,-2 2 2-16,0-4 1 16,0 1 2-16,0-2 3 0,-2 0-3 0,0 3 0 15,2 0-2-15,0 3-2 0,0 2 0 16,0 0-1-16,4-2 1 0,0 0 0 15,2-3 1-15,-3-1 0 0,3-2 3 16,-2 0-2-16,-1 0 3 0,1 0 2 16,-4-3-5-16,3-1 2 0,-3-5-2 15,0-5-2-15,3-3 0 0,1-4 1 0,-1-1 0 16,0-3 3-16,0 1 3 0,0 1 5 16,0 0-2-16,1 2-1 0,-4 3 0 15,4 2-2-15,-1 1-2 0,-1 1 0 16,-1 0-2-16,2 4-3 0,-1 0 1 15,1 2 1-15,-2 0-2 0,2-1 4 0,0 0-5 16,0 0 1-16,1 1-2 0,-1 2 4 16,0 3-4-16,0 2 2 15,-2 1 2-15,2-2-4 0,-3 1 4 16,3 0 0-16,-3-3 1 0,4 3 0 0,-1 0 3 16,0 2-2-16,3 1-1 0,-2 1 1 15,-1-3-2-15,1 0-1 0,-1 0 1 16,0 0-2-16,0 2 2 0,2-1-2 15,0 1 0-15,-2-2-2 0,0-3 5 16,0-5-3-16,-2 0 3 0,-1-5 5 0,0 3-5 16,0-1 7-16,0 2-4 0,0 1-5 15,2 1-1-15,1 0 0 0,0 0 1 16,-2 4-1-16,2 1 3 0,0 0-1 16,0 0-1-16,-1 1 0 0,1-2 0 15,0-1 0-15,-1-1 2 0,1-1 1 0,-3-1 0 16,0-4 2-16,0-3-4 15,0-2 2-15,0-4 1 0,0-7-3 16,0-1 1-16,0 0-1 0,0-1 2 16,0 6 0-16,1-3 2 0,-1-4 0 0,3 0-2 15,-3-1 2-15,0-2 5 0,0 4 1 16,0-5 3-16,0-3 0 16,0 2 1-16,0-7-1 0,0 5-2 15,0-5 0-15,0 0-5 0,0 0-2 0,0-5-4 16,-3 4-1-16,2 1 0 0,-2 2-1 15,-2 2 1-15,2-2 1 0,-2 1 0 16,2 0 2-16,-1-1 0 0,2-3 0 16,-2 4-3-16,2-3-1 0,-2 4-1 15,1 1-2-15,0-6-4 0,3 0-10 0,0-4-15 16,-4 0-18-16,8 0-36 0,8 0-87 16,8-15-102-16</inkml:trace>
  <inkml:trace contextRef="#ctx0" brushRef="#br0" timeOffset="187940.8">5556 10320 343 0,'0'0'63'0,"0"0"-7"16,0 0-11-16,0 0-6 0,0 0-10 15,0 0-6-15,0 0-5 0,0 0-6 16,0 0-3-16,1-73-6 0,-1 73-4 15,0-1-3-15,0 1 1 0,0 0-2 0,0 0 2 16,4 0 1-16,-1 12-1 0,1 6 3 16,2 5 0-16,-3-7 0 15,0 1-1-15,-3-5 2 0,3 1-2 16,-3-3 2-16,0-5 0 0,3 1 1 0,-3-6 4 16,0 0 5-16,0 0 8 0,0 0 4 15,0 0-2-15,0-2-3 0,0-13-10 16,0-8-4-16,-3-7 0 0,-1 0-2 15,1 1 1-15,0 1-1 0,0 10 1 16,0 1 0-16,0 7 1 0,3 5 2 0,0 1-2 16,0 4-2-16,-3-2-4 0,3 2-2 15,0 0-6-15,0 0 3 0,0 13 0 16,10 9-5-16,5 11-20 0,5 12-28 16,3 3-71-16,3 2-123 0</inkml:trace>
  <inkml:trace contextRef="#ctx0" brushRef="#br0" timeOffset="188709.24">4753 11272 281 0,'0'0'78'0,"0"0"-14"16,0 0-14-16,0 0-10 0,0 0-15 15,0 0-8-15,0 0-7 0,0 0-5 0,0 0-5 16,0 0 0-16,-64-11-1 16,64 11 1-16,2-1 0 0,12-4 0 15,5 1 0-15,10-3 0 0,-3 2-1 0,3 0-3 16,-2-1-1-16,1 0-1 0,-2-2-8 16,-2 1 1-16,-3-1-6 0,-4 2 3 15,-5 0 3-15,-5 3 3 0,-4 0 4 16,2 1 3-16,-5 2 1 0,0-6 2 15,0 2-1-15,0-7 5 0,-3 2 3 16,-5 2 3-16,4-1 4 0,-2 2 5 0,-2 0-1 16,4 2 0-16,0 3-2 0,4 1-4 15,0-2-7-15,0 2-3 0,-3 0-2 16,3 0 0-16,0 0 1 0,0 13 3 16,7 5-2-16,3 8 1 0,2 1 4 15,1 3-4-15,0 5 5 0,3 2-7 16,-2 1-2-16,-1-1 1 0,-1 2-2 15,-2-3 2-15,0-2 0 0,-4-2 0 16,-2-5-1-16,-1-8-1 0,-3 0 0 16,3-7 0-16,-3 0 0 0,0 0 0 0,0-6-2 15,0 5-1-15,0-1-5 0,-4 2-3 16,-5 5-4-16,-4-6 0 16,0 0 3-16,-4-4-1 0,-2 1 3 15,-4 0 5-15,-3 0 2 0,0 0 3 0,0 0 0 16,1-3 5-16,2 1 1 0,6-1 4 15,2-2 6-15,4 0 3 0,6-3 5 16,1 2 1-16,4-2-1 0,-2 0-8 16,2 0-4-16,0 0-7 0,0 0-1 15,9-8 0-15,13-7-3 0,7-2 1 0,7-1 0 16,3 1 0-16,3 1 0 0,-2-1-3 16,-5 2-2-16,0 1-5 0,-5 3-7 15,-5 1-18-15,-7 4-38 0,-3 3-37 16,-4 1-46-16</inkml:trace>
  <inkml:trace contextRef="#ctx0" brushRef="#br0" timeOffset="189175.99">5294 11542 293 0,'0'0'71'0,"0"0"-6"0,0 0-12 16,0 0-7-16,0 0-15 0,0 0-7 15,0 0-5-15,0 0-1 0,0 0-5 16,0 0-5-16,16-61-2 0,-16 60-4 0,0-1-2 16,0 1-1-16,0 1 0 0,0-2-1 15,0 2 2-15,0 0 0 0,1 0-1 16,3 12 1-16,2 8-2 0,0 5 3 16,1-2-1-16,-1 2 0 0,1-1 0 15,-4-1 0-15,1-2 0 0,-1-4 0 16,0-2-1-16,-1-4 1 0,1-1 0 15,-2 1 0-15,-1-6-1 0,3 1 1 16,-3-6-1-16,0 0 0 0,0 0 2 16,0 1-2-16,0 5 0 0,0-1 0 0,-3 3-3 15,-3-1-1-15,-4-3 0 0,2 1 1 16,-4-2 1-16,-7 0 1 16,6-1 2-16,-7 1-1 0,8-3 2 15,-1 0 0-15,0 1 0 0,7-1 2 0,2 0 0 16,4 0-1-16,-3 0 1 0,3 0-2 15,0 0-1-15,0 0 1 0,0-9-1 16,13-5 0-16,6-2 0 0,7-1-1 16,3 2 0-16,1 0-4 0,-2 1-1 15,1 2-6-15,-2 1-10 0,-8 5-16 0,-3 1-30 16,3 5-37-16,-9 0-39 0,3 5-83 16</inkml:trace>
  <inkml:trace contextRef="#ctx0" brushRef="#br0" timeOffset="189627.37">5369 11897 353 0,'0'0'61'0,"0"0"-5"15,0 0-17-15,0 0-7 0,0 0-9 16,0 0-4-16,0 0-5 0,0 0-2 15,0 0-4-15,8-57-3 0,-8 57-3 16,-5-2-2-16,2 0-1 0,-9 2 0 0,-3 0 1 16,3 4-1-16,-1 3 3 0,1 1-4 15,5-2 2-15,4-3-3 0,2 1 0 16,-1 1 1-16,1 0 0 0,-1-1 0 16,2 7 2-16,2-4-2 0,5 4 1 15,9 3-1-15,-3-5 1 0,4 0 1 16,1-2 0-16,-1 1 0 0,-1-2 0 15,3 2 0-15,-8-4-2 0,2 0 2 16,2 1 0-16,-5-1 0 0,4 1 2 16,-5-2-2-16,-6-1 0 0,7 1 0 0,-6-1-1 15,2 2 1-15,3 2 0 0,-5 0 0 16,3 2-1-16,-4 1 2 16,3 0-1-16,-3 2 1 0,0-1-1 15,-3-1 3-15,0 2-2 0,-2-2 2 0,-8 3 1 16,-1-1 0-16,-7 3 1 0,-3-4-1 15,-4 1-2-15,-5-1 0 0,-2 1-6 16,-3 3-15-16,-4-2-51 0,-1 0-109 16,-2-6-94-16</inkml:trace>
  <inkml:trace contextRef="#ctx0" brushRef="#br0" timeOffset="191822.97">6244 8731 12 0,'0'0'4'0,"0"0"0"0,0 0-1 16,0 0-1-16,0 0 1 0,0 0-2 16,0 0-2-16,0 0-2 0,0 0-8 15,0 0-3-15</inkml:trace>
  <inkml:trace contextRef="#ctx0" brushRef="#br0" timeOffset="192690.12">6244 8731 133 0,'98'9'18'0,"-95"-9"-12"16,-3-1-6-16,3 1-1 0,-2-2 1 15,4 0 2-15,-1-1 0 0,2 2 0 16,-2-1 4-16,-4 2 1 0,0-1 10 0,0 1 3 16,0 0 6-16,3-2 1 0,-3 2-1 15,3 0-2-15,-2 0 4 0,-1-1 2 16,2 1-1-16,-2 0-2 0,0-2-6 16,1 2-1-16,-1-1-2 0,0 1-2 15,0-2-4-15,0 2-3 0,0-1-5 0,0 1-1 16,0-2-2-16,0 2 1 15,0-2-2-15,0 2 0 0,0-1 0 16,0 1-2-16,0-1 2 0,0 1 0 16,0-2 2-16,0 2-1 0,0-1-1 0,0 1 0 15,0-2 1-15,0 2 1 0,0 0 0 16,0-1 2-16,0 1 1 0,0 0 0 16,0-2-1-16,0 2 0 0,0 0-2 15,0-2-2-15,0 2 2 0,0-1-1 16,0 1 0-16,0-2 0 0,0 2-1 0,-1-1 0 15,1 1 0-15,-2-2 1 16,2 2-1-16,-1-1 1 0,1 1-1 0,-3-1 0 16,3 1 0-16,0-2-2 15,0 2 1-15,0-1 0 0,0 1-3 0,0-2 1 16,0 2 0-16,0 0-2 0,0 0 0 16,0 0 3-16,0 0-2 0,0 0 2 15,0 0 1-15,0 0-1 0,0 0 2 16,0 0-1-16,0 0 1 0,0 0 0 15,0 0-1-15,0 0 1 0,0 0 0 0,0 2 0 16,0-1 0-16,0 1-2 0,0-1 2 16,0 0-1-16,0 1 2 0,0-1 2 15,0 1-3-15,0-1 0 0,0 1-1 16,0 0 1-16,0-1 0 0,0 1 0 16,0-1 0-16,0 1 0 0,0 4 0 15,0 0-2-15,3 0 4 0,-3 5-4 16,0-6 2-16,0 0 0 0,1 6-1 15,1-5 1-15,-2-1-1 0,1 5 1 16,1-5 0-16,-1-1-1 0,1 0 1 0,-2 0 0 16,1 0 0-16,1 1 1 0,-1-1-1 15,-1-4-1-15,0 5 1 0,0 1 0 16,4 5 0-16,-1-1 1 0,-3 1-2 16,0-1 2-16,0 2-1 0,0-1-1 15,0-5 1-15,3 6 1 0,-3-6-1 16,0 1 0-16,0-2 0 0,0-5-1 15,0 0 1-15,0 0 1 0,0 2 0 16,1 0 0-16,-1-1 1 0,0 1-1 16,0-1 0-16,0 1 0 0,0 0-1 0,0-1-1 15,0 0 1-15,0 1 0 0,2-1-1 16,-2 1-5-16,0-1-14 0,0-1-23 16,0 0-25-16,0 2-31 0,1-2-24 15,2-10-23-15</inkml:trace>
  <inkml:trace contextRef="#ctx0" brushRef="#br0" timeOffset="193306.87">6394 8752 343 0,'0'0'16'0,"0"0"-9"16,0 0 0-16,0 0 3 0,0 0 1 15,0 0-3-15,0 0-4 0,0 0-2 16,0 0 0-16,0 0-2 0,-8-7 1 15,8 7-1-15,-2 0 1 0,1 0 0 0,-2 0-1 16,-2 9 1-16,1 0-1 0,-2 6-1 16,3-1 1-16,-1 2 0 0,0 4 0 15,1 0-1-15,0-1 0 0,0 3 1 16,0-1 0-16,2 2-1 0,-2 0 2 16,1 1-2-16,1 2 1 0,-1-1-2 0,1 1 1 15,-1 2 1-15,2-3 1 0,0 3 2 16,0-1-2-16,0 0 1 15,0 0-2-15,2 3 0 0,-1-2 1 16,2 1-1-16,-1 4-3 0,-2 1-2 0,0 3 2 16,0-3-4-16,0 1 6 0,0-3-3 15,0-1 3-15,0-3-1 0,0 1 1 16,0 0 0-16,0 1-2 0,0-1 3 16,0 2 0-16,0-3-1 0,0 1 2 15,1-1 2-15,1-1-3 0,-2 0 3 16,0 1-2-16,0-3-1 0,0 1 1 0,0 2-1 15,-3 0 0-15,-2 2 0 16,2 1-1-16,-1-2 0 0,3-10 1 16,-2-1 0-16,3-5 2 0,0 1 2 0,0-2 0 15,0 0 2-15,0 6 0 0,3-7 3 16,2 5 1-16,-2 0 1 0,0-6 0 16,2 5 1-16,-4-4-2 0,-1-2 2 15,3 2-1-15,-3-6 2 0,3 0-1 16,-3-5 0-16,0 0-2 0,0 0 0 0,0 2-3 15,1-1-4-15,-1 1 0 0,0-1-2 16,0 1-2-16,0 0 0 16,0-1 1-16,0 1 0 0,0-1 0 0,0 0 0 15,0 1-2-15,0 6-1 0,0 4-6 16,0-2-24-16,0 10-38 0,-4-3-61 16,1 1-116-16</inkml:trace>
  <inkml:trace contextRef="#ctx0" brushRef="#br0" timeOffset="194069.12">6195 10759 211 0,'0'0'82'0,"0"0"-5"16,0 0-11-16,0 0-16 0,0 0-13 15,0 0-10-15,0 0-8 16,0 0-7-16,0 0-5 0,0 0-4 16,-60-4 0-16,60 3-1 0,0 1 1 0,3-1-1 15,13-4-1-15,3-1 0 0,10-3-1 16,3 0-1-16,-3-2 0 0,1 2 0 16,-4-2-2-16,0 3-3 0,-3-2-3 15,-5 4-3-15,-3-1-1 0,-6 3 1 16,-6 1 4-16,4 2 3 0,-7 1 1 0,0-1 2 15,0 1-1-15,0-2 0 0,0 1 2 16,0-1 1-16,-4-1 4 0,-6 0 1 16,-2 0 4-16,1 1-1 15,-1 1 1-15,6 1-2 0,3 0-4 0,3 0 0 16,-1 0-2-16,-3 0 0 0,-1 0-1 16,1 0 1-16,1 9 2 0,3 4 0 15,0 6 1-15,3 7 3 0,4-2-5 16,3 0 1-16,0 2-1 0,1 1-2 15,1-1 0-15,-1 1 0 0,0-1-2 16,1-1 2-16,-5-3-1 0,3-2 0 16,-1-6-2-16,-5 0 1 0,-1-6-4 0,1 2 1 15,1-1-4-15,-4-5-1 0,1 1-5 16,-2-1-6-16,0 1-5 0,-2 2-4 16,-5 4 3-16,-2-5 3 0,-2 2 9 0,-2-2 8 15,-6-3 4-15,0 1 2 16,2 0 2-16,-1-1 8 0,-2-2 7 15,10 1 11-15,-6-2 7 0,13 1 5 16,-3-1-5-16,-1 0-3 0,0 0-10 0,3 0-8 16,4 0-8-16,-2 0-3 0,2 0-2 15,9 0 0-15,10-3 0 0,8-3-2 16,8 0-4-16,1-3-9 0,4-3-15 16,2-1-29-16,-1 0-36 0,2 1-38 15,-5 0-35-15</inkml:trace>
  <inkml:trace contextRef="#ctx0" brushRef="#br0" timeOffset="194758.91">6676 10903 286 0,'0'0'60'0,"0"0"-7"15,0 0-12-15,0 0-11 0,0 0-12 16,0 0-6-16,0 0-5 0,0 0 0 16,0 0 1-16,0 0-1 0,-3-17-1 15,3 16 0-15,0-4-5 0,0 1 0 16,6-3-1-16,0 2-1 0,4 0 1 16,6 2 0-16,-6 0 0 0,7 1 1 15,-8 1-1-15,-2 0 0 0,5 1 0 16,-8 0 0-16,-1 0 0 0,4 0-1 15,-7 0 2-15,0 0 0 0,0 0 2 0,2 0 3 16,-1 0-3-16,1 0-2 0,-2 0 1 16,0 0-2-16,1 0 2 0,-1 0 0 15,0 0-3-15,0 0 1 0,0 1 0 16,0 3-1-16,-4 1 1 0,-1 4 0 16,1-1 0-16,-2-1 0 0,3 1 0 0,0-5 1 15,-2 4 1-15,2-4 2 0,0 1-1 16,0 0 0-16,3-4 1 15,0 0-2-15,0 0 1 0,-3 2-1 16,3-1-2-16,0-1 2 0,-1 2-2 0,1-2 1 16,-2 1-1-16,1-1 0 0,-1 1 0 15,1-1 0-15,-1 2 0 0,1-2 1 16,1 2 1-16,-2-2 2 0,2 1-2 16,-1-1 0-16,1 2 0 0,0-2 0 15,0 1 1-15,0-1-1 0,0 2 1 16,0-1-1-16,6 1 0 0,4 1 1 15,7 0-2-15,-8-2 0 0,10 3-2 16,-6 0 1-16,-3 3 0 0,4 0-1 16,-5 5 1-16,-3 1 0 0,-6 6 0 0,3 5 0 15,-3 0 1-15,-3 1 0 0,-4-3-1 16,-2 0 2-16,-4-2-1 0,6-8 1 16,1-5 1-16,4-4 3 0,2-3 0 15,-1 0 2-15,1 0-1 0,-3 0-2 16,3 0-2-16,0-10-3 0,10-9-2 0,5-5-1 15,11-2-2-15,4 1-8 0,2 0-11 16,1 2-22-16,-1 5-41 0,-3 4-43 16,-9 7-57-16</inkml:trace>
  <inkml:trace contextRef="#ctx0" brushRef="#br0" timeOffset="195210.12">6815 11348 342 0,'0'0'55'0,"0"0"-1"15,0 0-8-15,0 0-6 0,0 0-10 16,0 0-9-16,0 0-7 0,0 0-6 15,0 0-5-15,-42-56-2 0,28 57-1 16,-5 8 0-16,0 2 1 0,4 1-2 0,1 2 1 16,1 0-1-16,6-4 0 0,-2 2 0 15,5-3 0-15,1 2-1 0,0-1 1 16,3 0 0-16,0 0 1 0,0 0-2 16,10 0 1-16,3-2 0 0,3 1-1 15,-3-5 2-15,2 1 0 0,2-3-1 16,-4 0 0-16,7 0 1 0,-2-1-1 15,-6-1 1-15,6 2 0 0,-5-1-1 16,-3 1 1-16,3 0 0 0,-3 0-1 16,0 1 2-16,2 2 0 0,-1 1 0 0,-2-2 3 15,4 4 0-15,-7-3-2 0,-3-2 2 16,1 0 1-16,-4-3 6 0,0 6 2 16,-4 8 0-16,-15 7-2 0,-3 6-7 15,-11 2-3-15,-7 3-14 0,-1 4-24 16,-1 1-83-16,-3 4-161 0</inkml:trace>
  <inkml:trace contextRef="#ctx0" brushRef="#br0" timeOffset="198039.94">2837 13538 271 0,'0'0'55'0,"0"0"-3"15,0 0-6-15,0 0-5 0,0 0-14 16,0 0-9-16,0 0-14 0,0 0-6 0,0 0-3 15,0 0 0-15,-52-24 3 0,52 24 0 16,4-2 1-16,9 2 4 0,13 0-3 16,6-1 1-16,1-1 0 0,2 2 0 15,-2-1-2-15,-1-1 1 0,-6 1 0 16,-3-1 0-16,-5 1 1 0,-7-1 0 16,-5 0 0-16,0 2 3 0,-6 0-1 15,0-1 2-15,0 1 1 0,1 0 0 16,1-1-2-16,-1-1 2 0,-1 1-1 15,0-1-1-15,0 1 3 0,0-4-3 0,0 0-1 16,-1 1 0-16,-1 1-3 0,2 3-2 16,-1-2-3-16,1 2-2 0,0 0-1 15,0 0 2-15,0 11 2 0,0 7 2 16,1 7 1-16,2 0 0 0,3 1 0 16,4 2-1-16,-3 0 2 0,-1 2 0 0,3 1 2 15,-1-1-2-15,1 1-2 16,-2-1 2-16,3 0 5 0,-4 1-5 15,3-3 5-15,-2-1-3 0,3-4-4 16,-3-1 3-16,-2-7-3 0,-1-1-1 0,-1-5 1 16,0 0 0-16,4 0-3 0,-6-5-1 15,1 1 0-15,-2-5-2 0,0 0 0 16,0 5 4-16,-2 2 1 0,-6 0 2 16,-2 1-2-16,-6-1 1 0,0-3 1 15,-9 2-1-15,2-4 1 0,1 1 1 16,-2-3 1-16,1 1 0 0,5-1 2 15,1 2 2-15,7-2-1 0,3 0 2 16,1 2-1-16,6-2-2 0,-3 0-4 16,3 0-3-16,0 0-2 0,0 1 1 0,0-1 3 15,3 0 2-15,16 0 1 0,8 0 0 16,11-5 0-16,1-1-1 0,1 0 0 16,-4 0-2-16,-2 0-4 0,-4 2 0 15,-7 1-4-15,-5-1 2 0,-4 1-2 16,-8 2-1-16,-2 1 3 0,2-2-2 0,-3 1-6 15,3-1-8-15,-1 2-12 0,-5 0-10 16,0-1-7-16,0 1 0 0,2 0 3 16,-2 0 14-16,0 0 10 0,1 0 10 15,-1 0 11-15,0 0 2 0,0 0 2 16,0 0 5-16,0 0-1 0,0 0 4 16,0 0 8-16,0 0 1 0,0 1 4 15,0-1 2-15,3 0 3 0,-3 0 3 16,3-3 6-16,0-1 4 0,1-7 4 15,-1 2-1-15,-1-3 0 0,-1 1-3 0,-1-3-5 16,2 2-6-16,-2 0-1 0,0 0-6 16,0 0-11-16,0 0 2 15,-2 1-9-15,-1 2 3 0,2 5 1 0,1-1-3 16,0 5-1-16,-2-2-1 0,2 2-7 16,0 0 0-16,-1 0-1 0,1 0-1 0,0 11 11 15,0 9-3-15,1 7 5 16,5 2-4-16,1 0-1 0,-1-2-1 15,3 1 1-15,-2-4-1 0,3-1 1 16,-1-1-1-16,-2-2-1 0,-1-7 1 0,2 1-3 16,-5-6 2-16,-1-3-1 0,1-1 0 15,-3-4-2-15,0 0 3 0,0 0 0 16,1 1 2-16,-1 1 3 0,0-1-2 16,0 1-1-16,0-2-2 0,0 0-1 15,0 2 0-15,-3-2 0 0,-3 0 3 16,-8 0 0-16,5 0 2 0,2-2 2 15,3 2-1-15,4 0-1 0,-3-2-3 16,3 2-6-16,0 0-5 0,-3 0-4 16,3 0-2-16,0 0-3 0,3-1-8 0,14-1-14 15,6 0-9-15,9-3-3 0,-3-1 8 16,1-2 13-16,1-1 11 0,-5-1 14 16,3-4 9-16,1-1 7 0,-4-2 10 15,-3 1 13-15,-4-1 8 0,-6 3 5 16,-4 2 0-16,-5 3-5 0,-2 4-6 0,0-5-7 15,-2 5-7-15,0-5-7 0,0 0-2 16,-5 3-5-16,-1-1-3 0,-4 6-3 16,-6 1-2-16,1 1-1 15,-6 9 2-15,-1 5 2 0,3 3-1 0,2 1-1 16,4 2-2-16,4-7-2 0,5 4 3 16,3-7-1-16,1 2 3 0,0 5 0 15,1-2-1-15,9 5 1 0,-4-8 2 16,1-1-1-16,-1-1 0 0,2-2 2 15,1 4-1-15,3-3 0 0,-1 1 1 0,-2-3-1 16,1 2 1-16,0 0-2 0,-3-2 1 16,4 1 0-16,0 0 1 0,-4-2-1 15,5 3 0-15,1-1 0 16,-6-2 0-16,6 2 0 0,-4-4 0 0,-5-3 1 16,-1 3-1-16,-3-4 3 0,0 0 0 0,0 0 3 15,3 1 3-15,-3 1-1 16,0 2-1-16,-6 2-2 0,-10 4-3 15,-11 0-1-15,-2 2 0 0,-4-1-1 16,-2 1 1-16,5-2-2 0,4 0-2 0,8-3-6 16,10-4-9-16,5 0-11 0,3-3-13 15,-2 0-10-15,2 0-13 0,0 0-21 16,10-1-28-16</inkml:trace>
  <inkml:trace contextRef="#ctx0" brushRef="#br0" timeOffset="198308.74">3907 13947 363 0,'0'0'60'0,"0"0"-10"16,0 0-14-16,0 0-17 0,0 0-10 15,0 0-6-15,0 0-1 0,0 0-5 16,0 0 5-16,77-67-5 0,-50 58 4 0,-1 1 0 15,0 2 0-15,0-1 0 0,0 0 0 16,-1 0-1-16,5-1-1 0,-2 1-2 16,-1-1-4-16,-2 2-3 0,-7 3-10 15,-2-2-11-15,-5 4-11 0,-3-4-15 16,4 2-16-16,-5-3-10 0,4 1-8 16,-3-2-5-16</inkml:trace>
  <inkml:trace contextRef="#ctx0" brushRef="#br0" timeOffset="198863.23">4420 13409 133 0,'0'0'54'16,"0"0"-4"-16,0 0-5 0,0 0-1 0,0 0-4 16,0 0-4-16,0 0-6 0,0 0-9 0,0 0-8 15,0 0-8-15,-65-63-5 16,65 63-2-16,0 0 0 0,0-4 0 0,13 3 0 15,5-2 4-15,8-1-2 16,1 2 1-16,-1-1-2 0,0-2-2 0,-10 4 3 16,1-4-2-16,-6 3 2 0,-7 1 2 15,3 0-2-15,-6-2 4 0,2-1-2 16,0 1 2-16,0 0 0 0,-3-2 0 16,0-2 3-16,0 1-1 0,-1-3 3 15,-1 4-1-15,-1 1 0 0,2-1-1 0,1 5-3 16,0-1-1-16,0 1-5 15,0 0 0-15,-2 0-3 0,-3 0 1 16,5 12 3-16,-3 8 0 0,3 5-1 16,0 3 1-16,7 1-1 0,-1 3 2 0,1 1 0 15,-1 4 0-15,4 2 0 0,-4 2 0 16,1 1-1-16,-1 1 1 0,0-4-1 16,1-1-2-16,-3-6 1 0,-1-3 0 15,1-3-6-15,-1-9 2 0,0-1-3 16,-1-3-12-16,-1-3-5 0,1 2-17 0,-2-1-9 15,0-1-5-15,0-1 2 0,-5 4 9 16,-5-5 2-16,-4 3 14 0,2-5 6 16,-1-1 10-16,3-2 9 0,-3-3 12 15,-7 0 10-15,5 0 10 0,-4 0 13 16,5 0 5-16,1-3 10 0,4 0-3 16,5 1-3-16,4 2-16 0,-2 0-13 15,2-4-12-15,6-4-7 0,9-4-3 16,12-2 0-16,5 4-6 0,11 1-15 15,1-1-13-15,0 2-25 0,0 1-19 0,-5 3-28 16</inkml:trace>
  <inkml:trace contextRef="#ctx0" brushRef="#br0" timeOffset="199407.12">4808 13759 383 0,'0'0'47'0,"0"0"-17"16,0 0-13-16,0 0-14 0,0 0-4 0,0 0-2 15,0 0-1-15,0 0 2 16,0 0 1-16,13 12 0 0,-2 3-1 0,0 3-1 16,-4 3 2-16,1 4 2 0,-3 1-1 15,-4 3 3-15,-1-1-6 0,0-1 2 16,-3-3-1-16,-1-7 2 0,-3-3 2 16,4-5 1-16,0-6 3 0,3 2 3 15,0-5 1-15,-1 0 1 0,1 0-5 16,0 0-1-16,0 0-5 0,7-8-1 15,10-6-3-15,9-2-3 0,0 0-10 16,7 1-14-16,-1 0-16 0,0-2-13 16,0 2-7-16,-3-1 4 0,-3-1 6 0,-4 0 4 15,-1 1 9-15,-4-1 12 0,-3 2 14 16,-7 2 21-16,1 1 12 0,-5 3 6 16,-3 0 7-16,0 0-1 0,0 0 0 15,-3 1-7-15,-1 3-4 0,-3 0-9 16,4 3-5-16,-1 1 0 0,-5 1-5 0,2 0 2 15,1 1-1-15,0 5 0 0,3 3 2 16,-1 0-1-16,1 2 2 0,3 1 3 16,0 2 0-16,0 4 0 15,0-1 3-15,3 0 3 0,0-1-2 0,1 1 3 16,1 0 1-16,2 2-4 0,3-2 2 16,0-2-1-16,4-3-5 0,1 2 2 15,2-4-2-15,4 3 1 0,0-4-2 16,2 0 2-16,-2-2-2 0,-7 0 2 15,1-2-1-15,-7 0-2 0,-2-3 2 16,-2 1 6-16,-4 1 3 0,-1 7-1 0,-15 7 0 16,-7 6-9-16,-16 2-6 0,-6 3-14 15,-4 3-27-15,-2 0-44 0,-1-4-104 16</inkml:trace>
  <inkml:trace contextRef="#ctx0" brushRef="#br0" timeOffset="200923.22">5184 13108 166 0,'0'0'40'0,"0"0"1"0,0 0-2 16,0 0-2-16,20-95-4 0,-20 69-7 16,0-1-4-16,0 0-3 0,-3-2-4 15,-1-2-3-15,-6 2-2 0,0-1-3 16,-4 1-2-16,-3 1-1 0,-4 1-2 16,-4 2-2-16,-7 2 1 0,-7 0-1 15,-4 2 1-15,-6 1-2 0,-4 2 1 16,-3 4-1-16,-6 4 0 0,-6 2 1 15,-7 4 0-15,-9 2-1 0,-3 2 0 0,-6 0-1 16,1 0 2-16,-3 3 2 0,2 1-2 16,-1 3 0-16,0-1 1 0,-1 1-1 15,1 2 0-15,1 1 1 0,5-2-1 16,5 5 1-16,1-1 0 0,-2 2 0 16,-1 1-1-16,1 2 0 0,0-1 0 15,3 4-1-15,6 1 0 0,7 2 4 16,3 0-1-16,4 1 1 0,3 2-2 0,6 0-4 15,0 2 2-15,4 3-1 16,2-2 0-16,1 1 1 0,3-1-1 0,-1-1-1 16,7 3 1-16,-2 1 1 0,6 1 4 15,-1 2-5-15,3 3 6 0,-1 0-3 16,2 1-5-16,2 1 9 0,1 2-7 16,3 4 4-16,7 1-1 0,0 5-2 15,7 1 0-15,2 2 0 0,0-4-1 16,4-1-1-16,0-4 4 0,2-2-2 15,-2-2 3-15,3 1 1 0,0-2 2 16,0 0-4-16,3 0-6 0,4-2 4 16,7 1-6-16,-2 1 1 0,7 1 6 0,-2 2-5 15,2-1 3-15,-2-1 2 0,4-1-2 16,0-3 1-16,1 0 0 0,-2-3 1 16,3-2 5-16,3-1-4 0,3-2 2 15,3 1-1-15,3-3-2 0,-2-1 0 16,2 0 0-16,-3-3 0 0,-2 0 0 0,0-2 0 15,-1 1 0-15,0-2 1 0,0 2 1 16,3-2-1-16,1 1-2 0,2 1 2 16,5-1-2-16,1-1-1 0,-1 2 2 15,2-2-1-15,0 0-2 0,6 0 4 16,-2-1-1-16,6-1 2 0,-1-4-2 16,-2-3 3-16,1-2-3 0,-6 1 0 15,-2-4 1-15,4 1 1 0,1-2-1 16,0 2-1-16,2-1-1 0,2 1-1 15,1-2 2-15,-4 0 0 0,2 0-1 0,2-3 2 16,-1 0-1-16,1 0 0 0,0-1 2 16,3-1-2-16,-4-1-2 15,-1 2 1-15,-2-2 1 0,0 0-2 0,-5 0 5 16,2-5-2-16,-3-1 0 0,4-2-1 16,-1 0 0-16,1-2 1 0,2 0 0 0,1-2 0 15,2-1 0-15,-1-2-1 16,1 0 1-16,0 0-1 0,1-3 2 0,-2-1-1 15,-2 1-1-15,-2-1 0 16,-2-3 1-16,-1 2 0 0,-7-1 0 0,3 0 1 16,-4 0-2-16,0 0 1 0,-2 0 0 15,-3-1-1-15,2 1 1 0,0-3 1 16,1-2-1-16,3-2-1 0,2 1 1 16,-2-2-1-16,-1-1 1 0,-5-1-1 15,-1 3-3-15,-6-3 3 0,-1 3-4 0,-6 0 6 16,-6-1 1-16,3 2-1 15,-6-3 1-15,-1-3 0 0,0-3-1 16,-1-3-1-16,0-2 2 0,-1-2-3 16,-1-1 1-16,4 2 0 0,1-1 0 0,0 1-1 15,1 1 2-15,0 0-1 0,-5 0-1 16,3-2 4-16,-4 3-3 0,-2-3 4 16,-1 1 2-16,0-1-3 0,0-1 1 15,0 0-1-15,-4 1 0 0,1 1-2 16,-1 1 2-16,3 2-3 0,-4 0 2 0,2 3-1 15,-1 0 0-15,-2-1-2 0,0 2-3 16,-2 0 2-16,-1 0-3 0,-3 2 5 16,-2 0 2-16,-2-2-1 0,-4 2 1 15,-2-2-1-15,-1 0 1 0,-2 1 0 16,1 1 1-16,-1 3-1 0,1 1 1 16,0 4-2-16,3 2 1 0,-1 4 0 15,2 1 1-15,1-1-1 0,-1 3 1 16,2-1-2-16,-2 2 1 0,0 0-1 15,1 3-1-15,-1-1-2 0,-3 3 1 0,5 1-1 16,-3 1 0-16,-2 0 1 16,-1 2-2-16,-2 0 0 0,-1 2-1 0,-2 1-2 15,-1 1-4-15,-4 2-5 0,-2 0-17 16,-4 6-31-16,-1 5-46 0,-5 6-129 16</inkml:trace>
  <inkml:trace contextRef="#ctx0" brushRef="#br0" timeOffset="202772.64">9756 13061 348 0,'0'0'57'0,"0"0"-13"0,0 0-11 16,0 0-9-16,0 0-7 0,0 0-8 15,0 0-2-15,0 0-4 0,0 0-1 16,15-71-1-16,8 59-1 0,3 2 0 16,3 0-1-16,-2 3 1 0,2 0-1 15,-4 2-3-15,2 2-2 0,-8 0-4 0,-3 1-6 16,-3 0-3-16,-1 1-7 15,0-1 3-15,-7 2 6 0,1 0 8 16,-6 0 7-16,0-1 3 0,0 1-1 16,0-6 0-16,0 0 2 0,0-5 3 0,-5-2 3 15,1 5 3-15,-6-6 6 0,4 8 1 16,0-1 2-16,-1-1 0 0,4 5-5 16,0 0-8-16,3 3-6 0,-1-1-8 15,1 1 0-15,0 0-1 0,-3 1 4 16,3 16 1-16,0 7 3 0,0 8-2 0,7 3 1 15,0 0 0-15,2 0 1 0,1 0-1 16,-1-1 1-16,0 0 0 0,-2-2 0 16,0 1 4-16,-3-1-3 15,-1 0 2-15,0-2-3 0,-3-1-4 0,0-4 1 16,0-6 0-16,0-3-2 0,0-5 2 16,0 0 1-16,0-1-2 0,-4 0 0 15,-5 3-1-15,-1-4-3 0,-9 4-2 16,0-4-1-16,-5-2 0 0,-2-1 3 15,-3-1 3-15,0-1 4 0,0-1 2 0,3 0 2 16,4-1 2-16,2-1 3 0,7-1 3 16,9 0 0-16,-9 2-1 15,7-2-1-15,2 0-7 0,-1 2-3 16,5-2-3-16,-1 0-1 0,1 0 3 0,1 0 2 16,14 0 1-16,8 0 0 0,10 0-2 15,3-2-1-15,3-3-6 0,3-1-6 16,0 0-13-16,0-3-6 0,-3 0-6 15,-4 0 3-15,-2-2 9 0,-4 2 7 16,-3-1 11-16,0-1 5 0,-7-1 8 0,-3 3 6 16,-6 0 10-16,-1 2 7 0,-5 5 5 15,-1-6 1-15,-2 3-2 0,1 1-5 16,-1-1-4-16,-1 5-3 0,0-1-5 16,0 1-3-16,0-2-7 0,2 1-4 15,-2-1-4-15,0 0-3 0,0 2 2 16,0 0 2-16,4 0 3 0,5 5-1 15,2 7-1-15,5 6 1 0,-2 4-2 16,-2 1 2-16,0 3-1 0,-2-1 1 16,-3 1-2-16,2 0 1 0,-5 0-2 0,2-8 0 15,-5 1-1-15,-1 0 0 0,0-3 2 16,-8 4 0-16,-4-6 1 0,0-2 2 16,1-6 1-16,-4-1 1 0,-3-4 1 15,0-1 2-15,-5 0 1 0,6-1 4 16,2-4 2-16,4 2 4 0,7 0-2 0,-5-1-2 15,6 1-5-15,0-1-4 0,0 3-6 16,3-4-4-16,10 1-8 0,12-4-16 16,10-1-26-16,10 3-30 0,5 0-38 15,6 0-76-15</inkml:trace>
  <inkml:trace contextRef="#ctx0" brushRef="#br0" timeOffset="202987.97">10815 13242 255 0,'0'0'62'15,"0"0"-5"-15,0 0-2 0,0 0-14 16,0 0-10-16,0 0-14 0,0 0-10 16,0 0-9-16,0 0-2 0,0 0 0 0,-9-33 3 15,29 28 2-15,13-1-4 16,8 0-12-16,11 0-20 0,2-3-29 15,2 1-26-15,-5-1-18 0,-5 2-24 16</inkml:trace>
  <inkml:trace contextRef="#ctx0" brushRef="#br0" timeOffset="203558.01">11379 12841 412 0,'0'0'58'0,"0"0"-17"16,0 0-22-16,0 0-10 0,0 0-7 0,0 0-3 15,0 0 0-15,0 0-1 0,95-71-3 16,-70 63-2-16,1 3-5 0,0-2-4 16,-3 3-5-16,-7 1-2 0,0-2 3 15,-6 2 4-15,-6 1 5 0,1 1 2 16,-5 1 1-16,0-2 1 0,0-3 4 0,0-2 2 15,-2-2 2-15,-2-2 3 0,-2 4 5 16,-1-1 5-16,4 5 2 0,0 1 1 16,3 2-3-16,-2-2-4 0,2 2-1 15,-1 0-4-15,-2-1-5 0,2 1-4 16,-2 0 0-16,2 0 0 0,-4 10 1 16,1 10 3-16,1 7-2 0,3 3 4 15,0 5-2-15,4 2 0 0,4 1 0 16,1 1 1-16,0 2 1 0,0 0-2 15,2-1 0-15,-3-2 0 0,-1-4-3 0,-1 1 1 16,0-4 0-16,-2-2-5 0,-1-8-3 16,-2-3-9-16,-1-6-12 15,0-6-8-15,3 1-8 0,-3-3 1 16,0 2 3-16,0 2 7 0,-4-1 6 0,-8-4 9 16,2 2 5-16,-4-5 10 0,-5 0 11 15,-1 0 6-15,-3-3 10 0,8 0 9 16,-1-2 11-16,2-1 9 0,5 3 11 15,-7-3-1-15,9 1-4 0,2 4-12 16,2 0-14-16,3 1-14 0,-1 0-10 0,1 0-7 16,0-2-3-16,6-1 2 0,10 0-3 15,10 0-6-15,6 3-14 0,4 0-15 16,3 0-16-16,0 0-14 0,-3 0-9 16,3 0-5-16,-3 0-10 0</inkml:trace>
  <inkml:trace contextRef="#ctx0" brushRef="#br0" timeOffset="203807.02">11917 13224 279 0,'0'0'61'0,"0"0"-9"0,0 0-13 16,0 0-14-16,0 0-13 0,0 0-7 15,0 0-2-15,0 0-3 0,0 0 0 16,88-74 0-16,-61 74 0 0,-1 0 0 16,-1 3-1-16,0 6 1 0,-4 3 1 15,-2 3-2-15,-6 3 2 0,0 2-4 16,-6 4 2-16,-7 2 1 0,0 4 0 0,-8 4 1 15,-7-1-1-15,-2 1 3 0,1-6-2 16,0-2 1-16,6-9 1 0,1-8 2 16,9-4-3-16,0-5 4 0,0 0 1 15,0 0 0-15,16 0 1 0,13-2-6 16,17-9-4-16,11-4-18 0,5-3-37 16,9 1-45-16,-5 1-61 0</inkml:trace>
  <inkml:trace contextRef="#ctx0" brushRef="#br0" timeOffset="205045.74">12534 12735 285 0,'0'0'45'0,"0"0"-9"0,9-79-8 15,-9 52-7-15,-3-4-6 0,-3 1-7 16,-3-2 0-16,-3 2-3 0,-2 0 4 15,-1-1-1-15,-1 2 0 0,-6 0-5 16,-4 1-1-16,-1-1-1 0,-8-1-1 16,-6 1 0-16,-5 1 0 0,-5 3 0 0,-4 2-1 15,-5 1 1-15,-5 4 0 0,-8 3 0 16,-6 1 0-16,-8 4 0 0,-4-1 1 16,0 2-1-16,-3 3-1 0,-2 0 1 15,-2 1 0-15,-3 2 0 0,-3 2 0 16,-2 1 0-16,5 0 0 0,-5 1 0 0,4 4 0 15,-5 3 0-15,0 1 0 0,-2 1-1 16,5 4 1-16,4 1 0 0,8 5 0 16,2 1-1-16,3 5 1 15,4 0-1-15,3 1 1 0,5 1-1 0,7-1 1 16,7 0-1-16,8 0 0 0,5 2-1 16,0 1 0-16,0 2 1 0,1 5 1 15,-1 2 5-15,0 6-4 0,5 1 2 16,1 3-2-16,4 3-3 0,2 1 1 15,6 3-1-15,2 1 0 0,1 3 0 0,4-1 2 16,2-3 0-16,3 0 0 0,3-3 2 16,1-1-2-16,2 0 4 0,6-2-4 15,-2 0-1-15,3-2 1 0,1 2-1 16,1 2-1-16,3-2 1 0,0-2 1 16,3 0-1-16,1-2 1 0,2-3 0 0,3-2 0 15,1 0 6-15,3 0-3 16,7-1 1-16,5-2 0 0,2-1-4 15,9 1 1-15,2-1-1 0,7 2 1 16,0 3-1-16,4 0 1 0,-1 1-1 0,2 0 1 16,2 1-1-16,2-4 1 0,1-1-1 15,-2-5 0-15,5-2 5 0,-4-5-5 16,-1-3 5-16,-1-1-3 0,-1-3-2 16,-4-2 1-16,-3 0-1 0,2-3 0 15,2 1 1-15,-2-1 1 0,3-3-1 16,-1-2 0-16,7 0 0 0,1-3-1 15,3-2 1-15,2-2-1 0,3-1 0 16,1-2 0-16,0 0 1 0,2-4-1 16,-1-2 0-16,-1-1 0 0,-1-3-1 0,2 2 1 15,-4-3 1-15,-1 0-1 0,-1-1 1 16,-1 0-1-16,0-2 0 0,-1 0-1 16,4-1 0-16,-4 0 1 0,4 0-6 15,0-3 6-15,2-1-3 0,4-1 3 16,3-3 1-16,-3-2 0 0,-2 1 0 0,-2 0 1 15,-3-2-1-15,-5-1-1 0,0-1 2 16,-5-2-2-16,0-2 1 0,-4 0-1 16,-2 0 2-16,3 0-2 0,-5 2 2 15,1 0 0-15,-1 1-1 0,-1-2 1 16,-3 1-1-16,1 0-1 0,-2-1 1 16,-3 0 0-16,0-1-3 0,-5-2 4 15,-4 2-2-15,-3-1 3 0,-5 0 2 16,-3-1 1-16,-3-1 0 0,-1-1-1 15,-2-2-1-15,1-2-1 0,2 0-1 0,-2 0-2 16,0 2 2-16,0 0-2 16,-1 3 1-16,-2 3 1 0,-2 1 3 15,-2 0 0-15,-2 1-3 0,-1-1 3 0,0 1-3 16,-6 1 3-16,-1 1 1 0,-2-1-4 16,-2-1 2-16,0 0-1 0,1 1 1 0,-1-1-1 15,1 0-1-15,1-2-2 0,-4 1 2 16,4 2-1-16,-1 1 1 15,-4 2-1-15,1 0 0 0,-5 2-1 16,1-1 1-16,-5 3 0 0,-1 1 0 0,-3 1-1 16,-1 1 0-16,2 3 0 0,-4 1 0 15,0 1-4-15,-1 5-4 0,-5 5-16 16,-7 4-55-16,-4 8-108 0,-12 9-77 16</inkml:trace>
  <inkml:trace contextRef="#ctx0" brushRef="#br0" timeOffset="-185944.96">9784 4349 74 0,'0'0'-1'16,"0"0"-2"-16,0 0 0 0,0 0 3 15,0 0 1-15,0 0 4 0,0 0 6 16,0 0 6-16,0 0 6 0,-3 3 1 16,36 0-1-16,16-1-2 0,15-2-6 15,11 0 0-15,19 0-4 0,15-7-2 16,14-2-2-16,12-2-3 0,10 1-2 15,7-1 1-15,1 2 0 0,2 1 2 0,1 1 1 16,-1 1 2-16,2 1 1 0,-2 2 2 16,1 2-3-16,2 1-1 0,1 0-1 15,2 0-1-15,3 0-1 0,0 0 0 16,-1 0-3-16,-1 0 1 0,-3-3 1 16,-10-2 0-16,-7 2 2 0,-10-3 2 15,-11 0 4-15,-4-3 3 0,-13 1 2 16,-6-1 0-16,-9 0-4 0,-7 0 2 15,-11-1-3-15,-6 2-1 0,-10-3-1 16,-6 0 0-16,-10 1-2 0,-5-1 2 0,-7 2 1 16,-8 3-2-16,-9 3 0 0,-6 2-3 15,-4 1-1-15,0-2-4 0,0 2-10 16,2 0-17-16,-1-1-35 0,-1-1-59 16,0-1-61-16</inkml:trace>
  <inkml:trace contextRef="#ctx0" brushRef="#br0" timeOffset="-185444.12">9960 4508 81 0,'0'0'-1'0,"0"0"-4"0,0 0 5 16,0 0 10-16,0 0 12 0,0 0 8 15,84 17 4-15,4-17-2 0,23 0-4 16,21-8-6-16,17-1-2 0,20 0-4 15,15-2 1-15,10 2-3 0,14 1-1 0,9 1-4 16,8-1-1-16,1 2-2 0,1-3-2 16,0 0 1-16,-3-3 3 0,-2-2 2 15,-7 0 4-15,-4-2 0 16,-11-1-1-16,-8 2-1 0,-15 1-5 0,-11 1 0 16,-19 1-1-16,-12-1 0 0,-18 1 1 0,-17 2 0 15,-15 0 0-15,-16 0 1 16,-12 2 1-16,-14 1 1 0,-15 2-1 15,-8 0 3-15,-10 3 4 0,-4 0 2 16,-1 2 2-16,-5 0-6 0,0-1-2 0,0 1-6 16,2-2-2-16,-2-6-3 0,0-2-2 15,0-1-1-15,-7-4-3 0,1 7-5 16,-4 4-13-16,-10 1-39 0,-3 3-61 16,-11 3-136-16</inkml:trace>
  <inkml:trace contextRef="#ctx0" brushRef="#br0" timeOffset="-184157.78">11967 5326 282 0,'0'0'48'16,"0"0"-2"-16,0 0-5 0,0 0-6 0,0 0-10 16,0 0-12-16,0 0-12 0,0 0-6 15,0 0-3-15,6-68 2 0,4 80 3 16,6 9 2-16,0 9-1 0,0 7 1 16,-3 3-2-16,-3 2 3 0,0 2 0 15,-1-1 0-15,-3-7 0 0,-3-8-2 0,0-8 1 16,-2-7 4-16,-1-9 0 0,4 2 3 15,-4-6 4-15,0 0 2 16,3 0 0-16,1-9-5 0,7-10-5 16,4-10-2-16,4-8 0 0,4-1 0 0,2 0 1 15,-2 2-1-15,-4 6 1 0,0 0 0 16,-5 8-1-16,-2 7-1 0,-8 5-1 16,3 5-2-16,-2 3-1 0,-2-1-2 15,8 3 1-15,-1 0 2 0,5 6 0 16,2 6 2-16,2 7 0 0,-5 1 1 0,-2 5 0 15,1 2 1-15,-3 3-1 0,-1-1 1 16,1-1-1-16,-3-6 1 16,-4-5 0-16,3-8 1 0,-3-1 0 0,1-5 1 15,-3 0 4-15,2 2 0 0,-3-5 2 16,5 0-2-16,5-10 0 0,4-6-5 0,8-8 1 16,3-5-2-16,-2 1 0 15,0-1 1-15,-3 5 0 0,-1 1-1 16,-3 4 2-16,-5 5-2 0,-5 6 0 15,-3 6-1-15,-3 2-3 0,0-2-1 0,0 2-2 16,6 0 0-16,5 3 4 0,2 8 1 16,6 7 1-16,-3 3 1 0,3 3-1 15,0 3 1-15,4 2-1 16,0-1 1-16,1-1 0 0,0-2 0 0,0-5-1 16,1 0 2-16,-1-5-2 0,-1-1 1 15,-1-3 2-15,3-4-2 0,-1-4 1 16,4-1 1-16,1-2-2 0,1-5 1 15,5-5 0-15,-3-2-1 0,-2-2 0 16,-3-4 0-16,-2-5 0 0,-5-1 0 0,-1-2 2 16,-1 2 0-16,-6-1 3 0,-4 9-3 15,-5-1 0-15,-2 7 1 0,-1-3-1 16,0 2 1-16,-3 3 2 0,-1-2 4 16,1 6-1-16,-6-2-4 0,4 4-2 15,-6-1-5-15,-7 1-6 0,0 2 2 0,-6 4-2 16,-1 8 5-16,-2 3 3 15,2 4-1-15,-3 6 0 0,4 1 0 16,-1 4 0-16,5 2-1 0,3 1 0 16,1-1 0-16,4-1-1 0,5-4-1 0,1-9 1 15,2-6-2-15,4-1 0 0,0-5 1 16,0-1 0-16,0 2 1 0,4-4 1 16,3-1 2-16,8-2 0 0,1 0 1 15,7-12-1-15,-4-3 2 0,1-5 0 16,-2-2 0-16,-1-2 4 0,-4 0-3 15,1 0 1-15,-2-1 2 0,-1 2 0 16,1 4 4-16,-5 5 4 0,1 0 5 0,-2 7 1 16,-4 2 4-16,1 2-3 0,-3 3-6 15,0-1-6-15,0 1-8 0,1-2-7 16,-1 2-1-16,6 0 0 0,0 2 1 16,10 10 1-16,-2 8-1 0,4 4-9 15,-2 6-13-15,-1 2-28 0,0 3-27 16,-1-1-33-16,-2-4-37 0</inkml:trace>
  <inkml:trace contextRef="#ctx0" brushRef="#br0" timeOffset="-183778.1">13426 5537 310 0,'0'0'28'0,"0"0"-2"15,0 0 0-15,0 0-3 0,0 0-7 16,0 0-11-16,0 0-7 0,0 0 0 15,0 0 1-15,47-38-4 0,-30 50 3 16,-1 5 0-16,-3 1-1 0,-1 3 2 0,-4 1 0 16,2-2 0-16,-5-5 2 0,1 0-1 15,-5-6 0-15,2-4 0 0,1-1 1 16,-4-4 2-16,0 0 1 0,0 0 3 16,1 0 1-16,-1 0 2 0,2 2-1 15,-2-2-3-15,6 0-2 0,1-10-3 0,9-6-2 16,1-7 1-16,2-1 1 0,-1-1-1 15,0 1 0-15,1 3 0 16,-6 3 0-16,0 5 0 0,-3 3 0 16,-3 4 0-16,-4 3 0 0,5-2-1 0,-4 4-3 15,0-1 3-15,5 1-3 0,0 1-1 16,5 3 2-16,2 6-1 0,0 4-2 16,-5 5 2-16,3 6-3 0,-2 1-2 15,0 3-13-15,2 2-17 0,-2 0-22 16,4-1-24-16,-6-3-11 0,2-3-17 0</inkml:trace>
  <inkml:trace contextRef="#ctx0" brushRef="#br0" timeOffset="-182780.37">14044 5513 199 0,'0'0'36'0,"0"0"0"15,0 0-5-15,0 0-6 0,0 0-11 16,0 0-11-16,0 0-7 0,0 0-5 15,0 0 2-15,7-26 3 0,-5 26 1 0,-1 13 2 16,2 7 1-16,1 9 0 0,0 0 0 16,-1 0 1-16,2 0-1 0,1-4 2 15,-2-3-2-15,4-6 0 16,-2-2 0-16,-1-6 0 0,-4-4 1 0,5 2 0 16,-3-2 4-16,0-3-1 0,7 1 2 15,0-2-1-15,5-7-2 0,6-5-1 16,-1-4-2-16,-1-3 2 0,3-2-2 15,-2-1 0-15,-1-3 0 0,1 2 0 16,-3 2 0-16,-2 3 1 0,-5 4 0 0,-3 8 0 16,-4 3 1-16,-3 3 1 0,0-3-2 15,3 0-2-15,1 0-3 0,-1 0 0 16,-3 3-1-16,3 0 2 0,5 5 1 16,3 8 1-16,2 4 0 0,1 3 0 15,-2-1 0-15,0 1 1 0,2 0 0 0,-1-2 0 16,4-1 0-16,-2-4 0 15,7 1 0-15,1-2 0 0,1-3 1 16,3-3-1-16,0-1 1 0,2-5 0 16,1 0-1-16,1-5 1 0,-1-4-1 0,2-5 2 15,-2-2-1-15,-1-3 0 0,1 0 1 16,-4-1 2-16,-1-1-1 16,-6 1 2-16,-2 0-2 0,-4 2 4 0,-3 4 2 15,-4 1 5-15,-3 4 2 0,-2 4 2 16,-1-5-2-16,0 5-5 0,-1-4-3 0,-8-2-4 15,1 7-4-15,-7-2-2 0,-4 4 1 16,2 2-2-16,-8 2 0 0,4 4-2 16,3 5 0-16,1-1 1 15,7 3-1-15,-3 1 3 0,9-1 0 0,-1 0-1 16,4 2 0-16,1 1 1 0,0 4 1 0,1-7 1 16,5-1 0-16,-3-4 2 15,7-3-1-15,-3 2 4 0,-2-6-3 16,5 1 3-16,4-2 0 0,2-3-1 15,6-5-1-15,-4-2 0 0,-3-2-1 0,2-3 0 16,-4-1-1-16,3 2 0 0,-7 2 1 16,1 3-1-16,-3 1-1 15,-1 3 2-15,1-2-4 0,-4 4 0 0,0 0-1 16,-3 3-1-16,5 0 1 0,6 0 0 16,2 3 1-16,7 7 0 0,-1 3 1 15,3 2 0-15,1 4 0 0,3-1 2 16,1-1 0-16,2-4 0 0,6-4 1 15,0-4 1-15,-1-5-1 0,1-5 2 16,1-12 1-16,2-10 0 0,2-8 2 0,1-8 3 16,1-11 2-16,1-5 4 0,-1-6 2 15,0-3-3-15,-6-7-2 0,-4-1-5 16,-6 0-4-16,-9-1 1 0,-4 1-4 16,-8 3 0-16,-5 6-3 0,-6 5 2 15,-10 8-3-15,-6 7-6 0,-5 8 4 0,-1 12-6 16,-5 9 2-16,0 13 1 0,3 7-1 15,-2 21 7-15,0 14-2 0,0 18 5 16,3 14-2-16,4 11-2 16,8 8 5-16,8 3-5 0,9-4 6 0,5-7-1 15,12-7-1-15,9-11 3 0,6-9-3 16,3-8 0-16,7-8 0 0,-2-8 0 16,5-6 1-16,-2-6-1 0,-1-5 0 15,2-3-2-15,-4-2-6 0,-4 0-33 16,-2 0-61-16,-11-1-139 0</inkml:trace>
  <inkml:trace contextRef="#ctx0" brushRef="#br0" timeOffset="-182014.59">14540 6585 258 0,'0'0'92'15,"0"0"-12"-15,0 0-26 0,0 0-26 0,0 0-22 16,0 0-11-16,0 0-7 15,0 0 1-15,0 0 3 0,0 0 5 16,-12-15 4-16,14 35 0 0,2 10-1 0,5-2 0 16,1 1-1-16,3 0 1 0,0-1-1 15,3-5 0-15,-2 0 1 0,1-6 0 16,-5-5 0-16,1-4 1 0,-3-2 1 16,-7-5 3-16,5 2 1 0,0-3 2 15,5-4-2-15,4-8-1 0,5-7-3 16,-1-1-1-16,-2-2 1 0,1-1-2 15,0 2 1-15,-2 0 0 0,-3 3-1 16,-4 5 1-16,-5 6 0 0,0 3-2 0,-4 4 0 16,0-1-2-16,0 1-3 15,2-2-1-15,-1 2 0 0,4 0 0 0,2 2 3 16,2 9 3-16,2 4 0 0,1 3 1 16,0 3-1-16,2 1 0 0,-1 1 0 15,4-1 1-15,-1-2-1 0,1 0 2 16,1-5-2-16,-7-5 2 0,1-2-1 15,-4-3 1-15,-3-4 2 0,4-1 0 0,-1 0 1 16,5-6-2-16,2-7 1 0,-2-4-1 16,-3-4-1-16,-3-3 2 0,-2 2-2 15,-4-3-1-15,-1 3 1 16,-3-1-1-16,-7 3-1 0,-2 3 0 0,-5 4 0 16,-2 3-4-16,0 2 1 0,-4 3-1 0,2 5-3 15,2 0-2-15,0 8-3 16,6 4-5-16,0 4-14 0,9 4-14 15,1 3-20-15,3 3-20 0,4 0-20 16</inkml:trace>
  <inkml:trace contextRef="#ctx0" brushRef="#br0" timeOffset="-180405.01">15318 6618 117 0,'0'0'-3'0,"0"0"0"0,0 0-3 0,0 0 2 16,0 0 2-16,0 0 0 0,0 0 4 15,0 0-2-15,0 0 2 0,30-2 2 16,-11 10-1-16,0 0 1 0,-3-1 1 16,2-1 0-16,-6 1-2 0,4-5 1 15,-7 1 0-15,2-3 1 0,9 0 1 16,-3 0 2-16,6-4 1 0,-3-4 0 0,-4-2 1 15,-2-4-2-15,2-1-2 0,-3-2-5 16,-3 0 0-16,-1-2-1 0,-2 5 0 16,-3-1 2-16,-2 2-2 0,-2 1 1 15,0-4-1-15,-3 5 0 0,-7-2 0 16,0 3 0-16,2 4 0 0,-7 2 1 16,0 2-2-16,-2 2 1 0,-4 5 0 15,1 6-1-15,0 4 1 0,4 3-2 16,-1 5 1-16,4 2 2 0,-2 4-2 15,5 3 2-15,1 3-2 0,1 2 0 0,8-1 1 16,0 2 1-16,0-3-1 0,8 0 0 16,3-7-1-16,2-2 1 0,4-5 1 15,5-8 2-15,5-9-1 0,5-4 1 16,4-10-1-16,3-12 0 0,2-6-2 16,-1-9 1-16,1-4-2 0,-4-7 1 15,0-4 1-15,-6-4-2 0,-3-2 3 16,-8-3 1-16,-4 0-2 0,-9-2 1 15,-4-3-1-15,-2 4 2 0,-1 2 0 16,0 5 4-16,-3 8 6 0,-2 7 3 0,-4 8 1 16,0 9 1-16,4 7-8 0,-1 8-4 15,4 5-7-15,-3 3-2 0,-4 3-2 16,-3 11 2-16,-2 7 0 0,1 10 2 16,1 8 1-16,1 5-1 0,3 8 1 15,4 3-1-15,1 2 1 0,3 1 1 0,0-4-1 16,3 0 1-16,6-2 0 0,5-4 0 15,2-1 3-15,6-5-3 16,4-2 0-16,6-7-1 0,2-6 0 16,3-3 0-16,0-6 0 0,2-6 1 0,3-5-1 15,0-5 0-15,3-2 0 0,1 0 0 16,2-8 0-16,-3-2 0 0,-3-4 3 16,0-3-2-16,-6-1 0 0,-3 0 0 15,-4 0 1-15,-2 0 0 0,-4-2 0 16,-5 1 0-16,-1 1 1 0,-7-2-3 0,-4 7 1 15,-4-4-2-15,-2 0-4 16,0 1 1-16,-6-2-4 0,-6 2 1 16,-5 6 1-16,-1 2 1 0,-6 5 1 15,-5 3 3-15,-3 0 0 0,-3 6 3 0,-1 8 0 16,-4 3 0-16,1 2 0 0,1 4-2 16,3 3 0-16,5 1 2 0,6 2-3 15,3 0 1-15,8-1-1 0,3 2 0 16,6-3 1-16,4-2 1 0,0 0 0 15,8-4 1-15,6-4 1 0,4-5 0 0,6-6 2 16,3-6-2-16,5-3 2 0,1-13-3 16,6-9 3-16,-1-7-1 0,-1-6-1 15,1-7 3-15,-1-7 1 16,-3-4 2-16,-3-5 0 0,-3-3 3 0,-6-2-4 16,-4-2-2-16,-4-2-2 0,-6 3-3 0,-1 3 2 15,-4 6-2-15,-1 7 1 16,-2 6 0-16,0 9 5 0,-2 6 1 15,-1 10-1-15,2 9-1 0,1 7-10 16,0 4-4-16,-2-1 2 0,-3 1-4 0,-7 5 7 16,-4 11 2-16,-4 8-1 0,4 5 0 15,3 4 0-15,3 7 0 0,2 2 2 16,2 5-1-16,3 5 1 0,1 1 0 16,2 2 0-16,0-2 0 0,8-5-1 15,1-2 1-15,3-3 3 0,4-6-1 0,1-2 1 16,2-6-1-16,2-3-2 0,2-6 0 15,0-3 0-15,0-7 1 0,-1-2 0 16,1-4 0-16,0-4 2 16,1 0-1-16,-2-6-2 0,0-3-4 0,-2-2 2 15,-4-2-2-15,1-1-1 0,-5-3-2 16,-1-1 1-16,-2 0-2 0,-3-2-2 16,0-1 4-16,-3 6-1 0,1-1 5 15,-1 6 1-15,-2 4 2 0,2-3 0 16,-2 4-1-16,1 0 0 0,-1 1-3 0,-1 4-2 15,0-1 0-15,0 1 1 0,0 0 2 16,0 12 1-16,0 6 1 16,0 5 3-16,0-1-5 0,3 1 6 0,5-3-3 15,0-3-1-15,2-5 2 0,1-3 0 16,-4-4-1-16,3-4 2 0,4-1 0 16,2 0 0-16,2-11-2 0,-3-3 3 15,-1-2-4-15,-2-4-3 0,-1-2 2 16,-3-1-3-16,-2 0 1 0,0 7 3 15,-5-1 1-15,1 7 4 0,-2 5 0 0,1 0-1 16,-1 5-4-16,0-2-4 0,0 2-2 16,0 0 1-16,0 2 1 0,0 16 4 15,0 14 0-15,0 15 4 16,2 12-3-16,2 14 1 0,2 14-1 0,3 10-4 16,3 6 2-16,5 2-2 0,1-3-3 0,2-7 0 15,-1-10-3-15,0-12-3 16,-6-13 0-16,-4-11-2 0,-5-11 5 15,-4-12 2-15,-2-9 4 0,-10-10 8 16,-7-7 6-16,-6-9 1 0,-10-12-1 0,2-9-1 16,3-9-6-16,1-4 0 0,6-6-3 15,7-4-2-15,9-5-6 0,7-6-6 16,3-4-1-16,12-3 1 0,6-1 5 16,6 1 5-16,7 4 6 0,6 8 3 15,0 8 1-15,3 8-3 0,-3 11-6 0,-6 9-18 16,-5 9-45-16,-10 9-109 0</inkml:trace>
  <inkml:trace contextRef="#ctx0" brushRef="#br0" timeOffset="-180144.89">15205 7685 514 0,'0'0'4'0,"0"0"-5"0,155-52 1 16,-42 26 2-16,27-5 1 0,19-4 3 16,14-3-1-16,8-3 6 15,3-1 3-15,-1-1 3 0,-6 2-3 0,-5 3-2 16,-16 8-3-16,-14 5-6 0,-22 6-2 16,-15 6-5-16,-19 4 0 0,-17 6-2 15,-17 1-5-15,-20 2-13 0,-16 0-12 16,-16 0-16-16,-12 13-18 0,-28 5-23 15,-22 6-46-15</inkml:trace>
  <inkml:trace contextRef="#ctx0" brushRef="#br0" timeOffset="-179966.57">15503 7654 520 0,'143'-33'4'0,"29"-3"-3"0,25-2 2 16,15 0-3-16,5-1 2 0,2 2 0 0,-10 0 1 16,-15 6-2-16,-19 5-1 0,-23 9-7 15,-28 8-45-15,-22 7-111 0,-30 2-89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468.05554" units="1/cm"/>
          <inkml:channelProperty channel="Y" name="resolution" value="2610.91626" units="1/cm"/>
          <inkml:channelProperty channel="F" name="resolution" value="2.84167" units="1/deg"/>
          <inkml:channelProperty channel="T" name="resolution" value="1" units="1/dev"/>
        </inkml:channelProperties>
      </inkml:inkSource>
      <inkml:timestamp xml:id="ts0" timeString="2021-02-01T09:54:23.0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18913 3171 1 0,'0'0'13'0,"0"0"-2"15,0 0-3-15,0 0-3 0,0 0 1 16,0 0 1-16,0 0 4 0,0 0 3 0,0 0 4 15,0 0 1-15,-2-11 1 0,2 11-1 16,0-1-3-16,0 1-5 0,0-2-4 16,0 1-4-16,0-1 1 0,0 0 2 15,0 1 1-15,0-1 2 0,0-3 1 16,0-2-3-16,0 2 2 0,0 1-2 0,0-2-1 16,0 1 0-16,0 0-2 0,2 0-1 15,-2-1 1-15,1 1-1 0,-1 1 2 16,2-1 2-16,-2 5-1 0,0-2 0 15,0 2 1-15,0-1-3 0,1-1 2 16,-1 1-2-16,0 0-2 0,0-1 0 16,0 1-2-16,0-1 1 0,0 1-2 15,0 1 0-15,0-2-1 0,0 2-2 16,0-2 3-16,0 2 0 0,2 0 1 16,-2 0 0-16,1 0 0 0,1 0-2 0,-1 7 2 15,4 3 0-15,-2 7 1 0,2-2 1 16,-1 6-1-16,1-2 4 15,-1 2-4-15,0-2 3 0,2 3 0 16,-3-1-4-16,1-1 4 0,1-1-4 0,-2 1 1 16,1 0 0-16,0 1-1 0,3 0 1 15,-2 2 0-15,0 1-2 0,1 3 1 16,-1 1 1-16,1 2-1 0,-1 2 2 16,-1 2-2-16,1-1 0 0,-1 1 1 15,-1-3 0-15,2 1 0 0,-2-2 0 0,-2-1 0 16,3-1 4-16,-1-1-4 0,-2 2 3 15,2-1-2-15,0 0-1 0,-1 1 0 16,1-2-1-16,-2 1 1 0,2-3-1 16,0 3 3-16,0-1-2 0,0 0 2 15,1 4 0-15,-1-1-1 0,1 2 1 0,-1 1 0 16,0 2 1-16,0 2 2 0,0 1-4 16,0 0 2-16,-2-2-2 0,2-3-1 15,0 1 6-15,-2-4-3 0,1 0 4 16,1 1-2-16,-2-4-4 0,2 2-1 15,-2-2 3-15,2 4 0 0,-1 1 3 16,1 4 0-16,-2 2-3 0,1 2-2 16,-1-1 2-16,1-1 1 0,-1-1-2 15,1-3 1-15,-2 2 3 0,2 1-1 16,1 1 0-16,-2 1 1 0,1 4-1 0,-1-1-4 16,1 1 1-16,-1 0-2 0,1-4 2 15,-1-3 0-15,2 1-2 0,-1-2 1 16,1 0-1-16,-2 1 1 0,2 4-1 15,-2 1 2-15,2 1-3 0,0-1 1 16,-2-2 0-16,1 0 0 0,-1-3 4 0,1 0-1 16,-1 2 2-16,2 3-3 15,0 4-1-15,0 0 0 0,0 0-2 16,0-1 0-16,1-3-1 0,2-1-1 16,-2-1 3-16,2 5 3 0,0 3-2 0,-2 2 4 15,1 1-5-15,0-3 1 0,-3-4 4 16,0-2-5-16,0-2 4 0,1-1-3 15,-2 0-1-15,1 1 2 0,-2 4 0 16,1 5 2-16,-1 5-2 0,0 4 1 16,0 0-3-16,0-2 1 0,0-5-1 15,0-4 0-15,0-4 2 0,0-1-3 16,0-1 5-16,2-1-5 0,1-1-1 16,1 3 2-16,2 3-1 0,-1 3 1 15,0 0-1-15,-2 0 1 0,0-3-2 0,0-3 3 16,-1 0-1-16,0-1 1 0,-1 1-1 15,2 3 0-15,0 3 2 0,3 4-4 16,-3-1 3-16,1 0-3 0,-1-4 1 16,-2-3 1-16,2-4-1 0,-1-1 2 15,1-1-2-15,-2-1 2 0,1 2 0 0,-1 1 0 16,3 2-2-16,-2 2 2 0,1-2 2 16,-1-3-2-16,0-3 4 0,-1 0-3 15,1 0 5-15,-2 2 3 0,0 1-3 16,0 1 0-16,0-3-5 0,1-2-3 15,2 0 0-15,-1 4 2 0,2 3-3 16,-1 5 1-16,1-1-1 0,2-1 1 16,-2-1 1-16,-1-6 0 0,0 2-1 15,-1-2 2-15,-1 6 2 0,2 2-4 16,0 4 3-16,0-1-3 0,-2 1-2 0,3-2 4 16,-2-3-2-16,-1 0 4 0,1 0-4 15,-1 2 1-15,1 1-2 0,1 2 0 16,1 2 5-16,0 0-4 0,1 0 4 15,-1-4-3-15,0 0 0 0,1 1 1 16,-3 5-2-16,3 6 2 0,-1-1-3 16,-1 3 3-16,2 0-2 0,-2-2 1 15,2 2 2-15,-2-2-4 0,0-1 5 16,-2 1-2-16,1 0-2 0,-1 2 2 16,1-1-3-16,-1 2 3 0,1-4-1 0,-1 2 1 15,1-1-1-15,-1-3 2 0,1-1-1 16,-1-2-1-16,2 1 2 15,1 3-4-15,-3 2 1 0,2 2 1 16,0-2 0-16,0 0 1 0,0-1 0 0,0-5 0 16,-2-5-1-16,2 0 1 0,0-5 0 15,0 1-3-15,1 2 3 0,1 1-4 16,-1-1 1-16,0-3 3 0,1 0-3 16,-2-2 4-16,0 0-2 0,-2-2 0 15,1 3 0-15,-1-2 1 0,2 0-3 0,-3-1 4 16,0-1-1-16,0 0 1 0,0 0 1 15,0 3-4-15,0 0 3 0,0 2-3 16,1-3 3-16,1 2-2 0,-1-5-1 16,0 2 1-16,1-3-2 0,-2 2 2 15,1-2-2-15,1 2 2 0,-1-1-1 0,-1-1 1 16,2 2-1-16,-2 0 1 0,0 1-1 16,0 3 0-16,0-3 2 15,1-3-4-15,1-1 4 0,-2-3-4 16,0-3 3-16,1-1 0 0,-1-1-1 0,0-3 0 15,0 0-1-15,0 1 1 0,0-3 0 16,0 3 0-16,0-3 0 0,0-5 1 16,0 1-1-16,0 0 1 0,-1-6-1 15,-1 8 1-15,1-1-1 0,1-7 1 16,-3 7-1-16,1-2 0 0,2-5 0 0,-3 6-1 16,3-6 2-16,-1 1-1 0,0-1 1 15,-1 2 1-15,1-1 0 0,-3-1 2 16,2 2-1-16,1-3 0 0,-2 1-1 15,1-1 0-15,1-1 0 0,-1-5 0 16,1 5 1-16,1-3-2 0,-3 3 3 16,2 0-2-16,-1-5 0 0,2 1-2 15,-1-3-5-15,-1 2 2 0,1-1-6 16,-1 1-13-16,2-5-25 0,0 0-61 16,9-1-73-16,7-16-117 0</inkml:trace>
  <inkml:trace contextRef="#ctx0" brushRef="#br0" timeOffset="1617.91">19477 13754 48 0,'0'0'12'0,"0"0"-3"0,0 0 1 16,0 0-3-16,0 0 4 0,0 0 3 0,0 0 5 15,0 0 6-15,0 0 0 0,0 0 0 16,0-5 1-16,0 5-4 15,0 0 2-15,0 0-3 0,0-1 1 0,0 1 0 16,0 0 0-16,0 0-2 0,0 0-1 16,0 0-3-16,0-2-2 0,0 2-1 15,0 0 0-15,0 0-1 0,0 0-2 16,0-2-3-16,0 2 0 0,0 0-2 16,0 0-1-16,0 0 3 0,0 0 0 15,0 0 3-15,0 0 2 0,0-1 0 0,0 1-1 16,0 0-2-16,0 0-2 0,0 0-3 15,0 0 1-15,0 0-2 0,0 0 0 16,0 0 0-16,0 0 0 0,0 0-1 16,0 0-1-16,0 0 0 0,0 0-2 15,0 0 1-15,0 0-1 0,0 0 0 0,0 0-1 16,0 0 0-16,0 0 1 16,0 0 1-16,0 0-1 0,0 0 2 0,0 0 0 15,0 6 1-15,0 6-2 16,0 0 0-16,0 6 0 0,1 1-1 0,3-3 1 15,-1 6 5-15,2-2-5 0,-2 1 5 16,0-2-4-16,1 3-3 0,-3-2 2 16,2 1-1-16,-1 0 1 0,-1 3 1 15,1-1-1-15,-2 3-1 0,2 0 1 16,-2 1 0-16,0 0 1 0,0 2-1 0,0 1 1 16,0 1-1-16,0 1 0 0,0-2 0 15,0 0 1-15,0 0 0 0,0-3-1 16,0-2 0-16,0 0 1 0,0-1-1 15,0 0 2-15,0 1 4 0,0 0-2 16,-4 1 2-16,3 0-3 0,-1 0-3 16,2-2 1-16,0 0-1 0,0 1 1 15,0-1-1-15,0 0 1 0,0 0 1 16,0 1-1-16,0 0 3 0,0 2 1 16,0-2 0-16,0 2 3 0,0 1-2 0,0-2 2 15,0 1-1-15,-1-1 1 0,-2-2 0 16,1-6-2-16,2-1 0 15,-1-5-1-15,1 1-1 0,-1-2 1 0,1-6-1 16,0 1-1-16,0-6 1 0,0 0-2 16,0 0 0-16,0 1 0 0,0 1-1 0,0 0 0 15,0-1-3-15,0 1-6 16,-2 5-14-16,2 7-31 0,-1-2-103 16,1 2-132-16</inkml:trace>
  <inkml:trace contextRef="#ctx0" brushRef="#br0" timeOffset="4138.09">18837 14769 119 0,'0'0'30'15,"0"0"-3"-15,0 0-3 0,0 0-3 16,0 0-3-16,0 0-6 0,0 0-2 16,0 0 2-16,0 0-4 0,-47-18-1 0,45 18-3 15,2 0-4-15,-1-1 1 0,1 1 3 16,0-2-1-16,0 2 2 0,0-1-2 15,0 1 3-15,0-2-3 0,0-1 0 16,3-2 0-16,6 1-2 0,6-2 2 16,4 1-2-16,6-1 1 0,2 2-1 15,5 0-1-15,2 1-1 0,3 0 1 16,-1-1 1-16,3 1-1 0,-1-2 2 16,0 2-1-16,2 0-1 0,-1 0 1 15,2 0-2-15,0 1 1 0,0 1 2 0,-1 1-2 16,4-2 1-16,-2 2-1 0,2-1-1 15,1 1 2-15,0 0 0 0,4-2 1 16,0 1-1-16,-2 1-1 0,0 0-1 16,-2 0 2-16,1-1 0 0,-1 1 0 15,3-2 2-15,-2 1 1 0,3-1-1 0,2 0 2 16,3 2-3-16,2-1 1 16,3-1-3-16,2 1 2 0,4-1-1 0,2 1 0 15,4-1 4-15,2 1-4 16,3-2 1-16,0 1 1 0,-1-1-2 0,2 1 1 15,-2 2 0-15,0 0-1 0,-2 0 1 16,-1 0-1-16,2 0 0 0,-2 0 0 16,2 0 0-16,2 0 0 0,1 0 0 15,3 0 1-15,0 0 0 0,3 0-1 16,-1 0 1-16,2 0 1 0,-3 0-1 0,2 0 1 16,-3 0 0-16,2 0 0 0,-1 0 0 15,1 0-2-15,-2 0 3 0,-1 0-2 16,-1 0 2-16,2 0-1 0,-1 0 1 15,5 0-1-15,3 0-1 0,2 0 0 16,4 0-2-16,0 0 1 0,-2-1 0 16,0 1 1-16,0-1-1 0,0-1 0 15,-1 1 0-15,1-1 0 0,-3 1 0 16,-1-1 0-16,0 2 3 0,-4 0-2 16,1 0 1-16,-4 0-1 0,2 0-1 0,-1 0-1 15,3 2-1-15,1 1 1 0,4 0 1 16,-3 1 1-16,3 1-2 0,0 1 0 15,1-2 0-15,0 1 0 16,2-2 0-16,-1 1 1 0,2-1-1 0,-1 2 0 16,2 0 0-16,-1-2 0 0,0 1 1 15,-4 1 0-15,-1 0-1 0,-1-1 1 16,-2 0 1-16,1 0 0 0,1 0 1 16,2 0-1-16,2 3 0 0,2-1 0 15,1 0-1-15,0 2 0 0,3 0 1 0,0 0-1 16,4-1 0-16,-1 1-1 0,2 0 0 15,-1-1 0-15,1 1 0 0,-4 1 0 16,2-1 1-16,-1-1 0 0,0 0-1 16,-1-3 1-16,-1 0-1 0,0 1 0 15,0 0 2-15,2-1 0 0,3 1 0 0,-1 0-1 16,3-1 1-16,0 2-1 0,2 0 1 16,4 0-1-16,1 0 1 15,1 0 1-15,0 0-3 0,-2 1 1 0,2-5 0 16,-1 3 1-16,-1-2-1 0,0 2 1 15,-5-1-2-15,2 0 1 0,-4 1-1 16,-2-2 3-16,3 2 0 0,-2-1-1 16,0 2-1-16,-2-1-1 0,-2 1 0 15,-2-1 0-15,-2 1 2 0,1-1 1 16,1 2 1-16,-2 0-1 0,-3-1-4 0,-3 2 0 16,-3 0 0-16,-1-2-1 0,-1 1 7 15,-1-1-1-15,-1 2 1 0,0-2 0 16,-2 0-5-16,1-2 0 0,-1 3 0 15,-3-2 0-15,-4-1 0 0,-11 0 7 16,-12 1 1-16,-10 0 0 0,-4-1 0 16,-9-1-6-16,-3 2-1 0,-6-4 1 15,1 2-2-15,-1-1 1 0,-5-1 0 16,6 0-1-16,-2 1 1 0,-4 0-1 16,5-1 0-16,0 1-1 0,0 1 0 0,6 1 0 15,-3 1 1-15,-6-2-1 0,2 2 1 16,2-2 0-16,2-2 4 15,-2 2-4-15,1-2 0 0,2-1 1 16,-4 2-1-16,9-2 0 0,0 2 4 0,0-2-5 16,1 1 0-16,2 1 1 0,-1-1 0 15,-2 2 0-15,0 0-2 0,2-1 6 16,-1 1 0-16,0-2 0 0,1 1 1 16,-2 0-6-16,0-1-1 0,-3 2 0 15,-4-2 0-15,-1 1 2 0,-6-1 0 0,0-1 0 16,2 0 0-16,-2 0 2 0,1 0-6 15,-9 0 5-15,2 0-1 0,-2 0 0 16,1 0 2-16,-1 0-1 0,3 0-2 16,-7 0 5-16,0 0 2 0,0 0-3 15,1 0 0-15,1-1 0 0,-1 1-3 0,1 0 3 16,-1-2 0-16,1 1 1 0,-1 0-1 16,1-1-1-16,-2 1-1 0,0-1 0 15,1 0 0-15,-1-4-1 16,0 0 1-16,-1-3 0 0,-5-3 0 0,0 4-1 15,-7-1 0-15,0 2 1 0,-1-1-1 16,-7-1 1-16,1 1 0 0,-1-1 0 16,0 2 1-16,-3-2-1 0,-2-1 1 15,-2 2-1-15,-2-3 0 0,-2 0-1 16,-1 1 2-16,2 0-5 0,1 2 0 0,1-2-1 16,2 3 0-16,1-1 5 0,2 1 0 15,6 2 0-15,0 0 0 0,1 2-1 16,4 0 0-16,-4 2 0 0,6-1 0 15,4 2 0-15,3 0-2 0,4 0 0 16,-2-1-2-16,2 1-1 0,-1 0-1 16,0 0 1-16,-1 0 2 0,1 0-1 15,-1 0 2-15,1 3 1 0,1 3-1 16,0 5 2-16,0 1-1 0,10-1 0 16,7 3 0-16,4-1 0 0,5-1-1 0,4-2 0 15,3 1 0-15,2 1 1 0,4 0-1 16,0 0-1-16,2 1 0 15,2-1 6-15,-3 1-1 0,-1-1 1 0,2 2 0 16,-2-2-5-16,-3 0 2 0,-3 3-2 16,-2-1 2-16,-7 1-37 0,-9-4 1 15,-5-4-3-15,-10 3 2 0,-3 4 37 16,-16 4 0-16,-11 9 2 0,-15 0 34 16,-13 5-1-16,-11 3-21 0,-8 8-39 15,-7 1-108-15,-4 1-121 0</inkml:trace>
  <inkml:trace contextRef="#ctx0" brushRef="#br0" timeOffset="5553.2">18757 3312 101 0,'0'0'25'0,"0"0"-8"0,0 0-11 16,0 0-1-16,0 0-8 0,0 0 6 0,0 0-2 16,0 0 1-16,0 0 1 0,-12-44-1 15,10 39 1-15,2 1 1 0,0 4 6 16,0-2 3-16,0 2 3 15,0-6 4-15,0-1 1 0,0 1-5 0,0 1 0 16,0-1-9-16,0 0 0 0,0-1-3 0,0 2-1 16,0-1 0-16,0-1-1 15,0 2 1-15,0 0 2 0,0 5 1 16,0-2 0-16,0 2-2 0,0-1 1 16,0-1-3-16,0 1 0 0,0-1-1 15,0 1 0-15,0-1-1 0,0 2-1 0,0-1 0 16,0 1-1-16,0 0 2 0,0 0-1 15,-9 7 5-15,-2 7-4 0,-6 7 3 16,2 1-1-16,-3 3 0 0,0 3 0 16,0 2-2-16,-4 2-1 0,0 0 1 0,-1 1 0 15,1 1 1-15,3-4-1 0,1-1 1 16,3-2-1-16,1-6-1 0,7-4 2 16,-1-4 0-16,3-5 0 0,2-3 1 15,1-1-1-15,2-4 1 0,-1 0 3 16,1 0 2-16,0 2 2 0,-2-1 4 15,2 1 3-15,0-2 5 0,0 0 1 16,0 0-3-16,0 0-3 0,5-12-7 16,6-10-4-16,2-5-2 0,5-2-1 15,-2-1-1-15,5-4 0 0,2 2-1 0,5-2 2 16,3 0 0-16,1 1-3 0,3 0 3 16,-3 2-3-16,-2 2-4 0,-1 5 4 15,-3 1-4-15,-4 5 3 0,0 1 2 16,-2 4 0-16,-8 4 0 0,-1 3 0 15,-2 1-1-15,-1 1 1 0,0-1-2 16,-4 3 2-16,6-1-2 0,-4 3 0 16,4 0 1-16,9 0-1 0,-3 2 0 15,7 6 0-15,0 2 0 0,-3 4 1 16,2 2 1-16,1 3 1 0,0 1 5 0,-2 1-4 16,0-2 3-16,-2 1-2 0,-3-3-3 15,1-2 3-15,-4-2-2 0,3 0 0 16,-1-1-1-16,-1 2 0 15,2-1-3-15,3 7-15 0,-2 0-99 0,3 2-115 16</inkml:trace>
  <inkml:trace contextRef="#ctx0" brushRef="#br0" timeOffset="7430.48">17549 5138 363 0,'0'0'13'15,"0"0"1"-15,0 0 1 0,0 0-1 16,0 0-4-16,0 0-3 0,0 0-4 16,0 0-3-16,0 0 0 0,0 0-1 0,41-43-1 15,-20 50-1-15,1 3 2 0,-2 7 0 16,0 3 3-16,2 2-2 0,-3 4 3 16,0 1-5-16,0 2 1 0,-2 0 0 15,2 0 1-15,-5 1 2 0,2 1-3 16,-3-1 1-16,-1-1-1 0,-1-3 0 15,-4-10 1-15,-4-4 1 0,0-7 4 16,-3-5 5-16,0 0 21 0,0 0 7 16,3 0-2-16,2-11-9 0,2-10-16 15,0-10-7-15,-1-6 1 0,1-4 0 0,1-3 2 16,0-3-3-16,-1-3-5 0,0-2 3 16,2 0-5-16,-2 4 2 0,0 2 2 15,1 6-6-15,-2 5-5 0,-1 10-9 16,-2 7-15-16,1 7-27 0,-2 7-33 15,-1 0-19-15,1 4-15 0,1 8-17 0</inkml:trace>
  <inkml:trace contextRef="#ctx0" brushRef="#br0" timeOffset="8055.07">18118 5367 229 0,'0'0'80'0,"0"0"-19"0,0 0-25 15,0 0-17-15,0 0 1 16,0 0-3-16,0 0-1 0,36-101 1 16,-29 67-5-16,-1-4-3 0,1-6 0 0,-1-4-4 15,1-6 4-15,-3-3 0 0,3-6 1 16,-4-2-1-16,-1-2-5 0,-2 1 0 15,0 2-2-15,0 1-4 0,0 5 3 16,0 1-5-16,-2 5 4 0,1 4 1 16,-1 4-1-16,2 3 1 0,0 5 0 0,0 4-1 15,0 9 0-15,-1 0 1 0,1 9 0 16,-2 1 1-16,2-1-1 16,-4 2 1-16,4 0 1 0,-1 6-2 15,1 1 0-15,-2 1 0 0,1-1-1 0,-2 1 0 16,2-1 0-16,1 5-3 0,-2-2 0 15,2 2-1-15,0-1-1 0,-1 1-1 16,1-1 0-16,0 1 2 0,-5 0 2 16,-2 2 1-16,-3 9 0 0,-6 6 0 15,0 3 0-15,-3 1 0 0,-2 3-1 0,0 2 1 16,0 0 0-16,-1 0-1 0,3-4-1 16,0-1-2-16,4-2-1 0,6-6 2 15,0 0 1-15,5-6 2 0,1-2-1 16,1-1-1-16,2-4 0 0,-1 0 2 15,1 0 0-15,0 2 3 0,0-2 2 16,1 0 0-16,12-8-1 0,8-8 0 16,6-12-3-16,-2-2 1 0,1-3 1 15,-2-2 0-15,1 1 1 0,-1 3-1 16,-2 0 1-16,1 7 0 0,0 2 0 0,-3 6 0 16,-5 5-2-16,1 6-4 0,0 5 0 15,-1 2-3-15,5 12 3 0,-2 8-2 16,-1 12 3-16,0 10-1 0,0 11-14 15,2 7-36-15,2 11-54 0,0 1-128 16</inkml:trace>
  <inkml:trace contextRef="#ctx0" brushRef="#br0" timeOffset="9429.79">30856 16245 136 0,'0'0'39'0,"0"0"-5"0,0 0-3 15,0 0-4-15,0 0-5 0,0 0-1 16,0 0-3-16,0 0-1 0,0 0 2 15,0 0-3-15,-17-2 0 0,15 2-4 0,1-2-4 16,1 2-2-16,0 0-1 16,0-1-1-16,10-1-1 0,6 0 0 15,10 0-1-15,1-3-1 0,3 2-1 16,1 0 1-16,-2 0-2 0,-3-1 0 0,-3-1 1 16,-4 2 0-16,-3 1 0 0,-3 0 0 15,-7 0 1-15,4 1-1 0,-5-1 1 16,0 1 0-16,-1-1-1 0,-4 2 1 15,0-2-1-15,0-2 2 0,0 0-2 16,-3-6 0-16,-7 0 1 0,4 2-1 16,-5-3 1-16,3 5 0 0,-1 1 1 15,1-2-1-15,-1 1 4 0,1 0-2 16,2 3 1-16,-1-2 0 0,4 1-2 16,-1 1-2-16,1 1 0 0,3 2-1 0,-2-1-2 15,-1 1 0-15,-2 12 0 0,0 8 1 16,-1 8 0-16,4 3 0 0,0 1-1 15,1 1 1-15,1 2-3 0,0 0 2 16,0-2 1-16,0 2-2 0,0-3 7 16,0 2-6-16,3-3 5 0,1 1-2 0,0-3-5 15,1 0 4-15,2-6-2 0,-1-2-2 16,-2-6-1-16,0-1 0 0,-1-5-2 16,-1-5-2-16,-1 1 1 15,-1-5 1-15,0 0-1 0,0 6 1 0,-1 0 1 16,-5 2 1-16,-7-1 1 0,-6-4 0 15,-4-3 0-15,-6 0 2 0,0 0 2 16,1-1 1-16,-1-2 2 0,1-4 3 16,2 2 2-16,0-1 4 0,4 0 8 15,6 3 2-15,6-1 3 0,1 0-2 16,5 4-2-16,-1-3-7 0,3 2-4 0,2 1-5 16,-2-2-3-16,4 0-2 0,15-1 0 15,11 0 0-15,13 0-3 0,4 2-4 16,6 0-13-16,3 1-15 0,2 0-24 15,2 0-18-15,-2-4-15 0,0 3-9 16</inkml:trace>
  <inkml:trace contextRef="#ctx0" brushRef="#br0" timeOffset="9881.94">32000 16386 255 0,'0'0'55'16,"0"0"-9"-16,0 0-15 0,0 0-11 0,0 0-10 16,0 0 3-16,111-53-6 15,-57 48 4-15,9 2-3 0,11 1-4 16,3 2 1-16,-4 0 5 0,-5 0-5 16,-13 0 2-16,-10-3-2 0,-9 3-8 0,-7-2 2 15,-7 0-3-15,-5-1 2 0,-5 0-1 16,-5-2-1-16,2 1-1 0,-5 1-3 15,-1-5-1-15,-2 4 1 0,-1-9-1 16,0-2 2-16,-3 0-1 0,-6-3 4 16,-3 1 1-16,0 2 3 0,-2 1 0 0,5 4 1 15,-2-1 1-15,3 5 1 0,0 0 0 16,0 1-1-16,4 2 2 0,-2 2-3 16,6 1 0-16,-1-1-1 15,-3 1 0-15,-1 0-1 0,-1 5 0 0,2 9-3 16,4 3 3-16,1 5 0 0,11 2 0 15,4-1 1-15,3 2-1 0,4 0 1 16,-2-1 0-16,1-1 0 0,-1-1-1 16,-3-1 2-16,-5-1 0 0,-4-6 6 15,-3 4-5-15,-6 0 7 0,-13 3-2 0,-12 8-5 16,-11-1 0-16,-19-3-17 0,-20 2-32 16,-22 0-80-16,-23-4-92 0</inkml:trace>
  <inkml:trace contextRef="#ctx0" brushRef="#br0" timeOffset="24227.68">19169 7128 4 0,'0'0'6'0,"0"0"-3"16,0 0 2-16,0 0 0 0,0 0 1 0,0 0 2 15,0 0 2-15,0 0-2 16,0 0 3-16,0 0 1 0,0 3 2 0,1-2 0 16,2-1 2-16,3 2-3 0,0-1-1 15,2 3-3-15,4-3 0 0,-4 2-5 16,1-1 2-16,0 0-1 0,2 0-3 15,-6 0 2-15,4-1-2 0,-4 1-1 16,7-2 2-16,-2 1-1 0,-6-1 2 16,8 2 3-16,-6-2-1 0,-1 0 2 15,6 2-2-15,-4-2-2 0,-3 0 2 16,2 1-2-16,-2-1-2 0,2 0 1 16,0 0-2-16,5 1 0 0,-5-1 0 0,-1 0 1 15,5 2 1-15,-3-2-1 0,3 1-1 16,0-1 2-16,2 2-2 0,-4-2 1 15,3 1 1-15,1-1-3 0,0 2 3 16,7-2 1-16,-3 1-1 0,3 1 2 16,-5 1-4-16,3 0 4 0,-6 0-3 0,7 0 2 15,-2-1-1-15,3-1 0 0,5 1 1 16,0-1 0-16,-2 1 0 16,2-2 0-16,0 1-2 0,1-1-1 15,0 2 0-15,-1-1-1 0,1 0 0 0,-1 1 0 16,2 0 0-16,-2-1 0 0,-1 1 0 15,0 1 2-15,-8-1-2 0,0 0 0 16,-4 0 1-16,1-1 0 0,4 1 1 16,-4-1 3-16,5 1-2 0,0 0 1 15,1-1 1-15,1 1-3 0,-2-1 0 0,2-1 0 16,0 2 1-16,4-2-3 16,0 0 2-16,-1 1-1 0,1-1 3 0,0 0-1 15,3 0 1-15,0 1 0 16,1 1 0-16,2-2-1 0,0 2 1 0,-1-2-2 15,-1 1-1-15,2 1-1 0,-3-1 1 16,2 1-1-16,1-1 1 0,1 2-2 0,-1-1 1 16,-2-1 2-16,2 1 0 15,-1-1 0-15,-2 1 1 0,1-1-3 16,-2 1 1-16,0 0 1 0,-1 0-2 0,1 0 2 16,-1 1-2-16,1 0 0 0,1 0 0 15,0 0 0-15,1-1 0 0,-1 1 2 16,2-1-1-16,-2 0 0 0,-1 0 1 15,1-1-1-15,1-1 0 0,0 2-1 16,2 1 1-16,2-2 0 0,-2 2 0 16,-2 0 0-16,2 0-1 0,-2 1 0 15,0-1 0-15,0-1 0 0,1 1 2 16,-1-1-2-16,0 1 0 0,1-1 1 16,-1-1 0-16,1 1 0 0,-1-1 0 0,0-1 0 15,0 2 0-15,3 1 2 0,1-2-2 16,-1 1-1-16,3-1 1 0,1 1-1 15,1 1 0-15,2 0 2 0,-1-2-1 16,2 2 2-16,-2-1-1 0,1-1-2 16,-2 3 0-16,1-3 1 0,-1 1 0 0,-2 1 0 15,2-2 0-15,-2 2-1 0,0 0 1 16,1 0 1-16,2 0-2 0,0 2 1 16,0-2 0-16,2 0 1 0,-1 2-1 15,4-4 0-15,-1 2 0 0,2 0-3 16,1 0 2-16,0 0 1 0,-4 0 0 15,1 0 1-15,-1 0-1 0,0 0-1 16,1 0 1-16,0 0-1 0,-1 2 1 16,1-1 0-16,2-1 0 0,-1 2 0 15,-1-3 1-15,5 1-2 0,1-1 3 0,2 0-2 16,0-1 1-16,1-1-1 0,0 0 1 16,-1 2 1-16,1-2-1 15,0 0-1-15,2 0 0 0,-1 0-2 16,-2 2 2-16,0-1 1 0,0 1-1 0,1-2 0 15,1 0-1-15,-1 1 0 0,0-1 2 0,-1 0-1 16,-2 2 0-16,-1-2 0 16,2 0 0-16,-4 0-1 0,2 1 1 15,-2 1-1-15,1-1 1 0,0 1 0 16,1-2 0-16,0 1-1 0,-1 1 0 0,0-2 0 16,-2 1 1-16,2 1-1 0,-1 1 2 15,1-1-1-15,2 0-1 0,-1 0 2 16,1 1-2-16,0-2 0 0,0 3 0 15,-1-1-1-15,3 0 1 0,-2-1 0 16,3 2 0-16,-1 0 0 0,0 0 0 16,1-2 0-16,-4 3 0 0,2-2 0 15,-2 2 0-15,0-2 0 0,1 1 0 16,-1 2-1-16,3-1 1 0,-2 1 0 16,3-2 0-16,0 1 0 0,1-1 0 0,2 2 0 15,-3-1 0-15,-1-2 0 0,-1 0 1 16,-2 0-2-16,0 0 1 0,-3 0 0 15,0 0 0-15,1 0 1 0,-2 2-1 16,-1 0 0-16,4-2 0 0,-4 1 0 16,1 0 0-16,0 3 0 0,2-3 0 0,-1 1 0 15,2-1 0-15,0 1 0 0,2-2 0 16,-3 1 0-16,3-2 0 0,-2 1 0 16,1-1 1-16,-2-1 0 0,1 1-1 15,0-1 0-15,1 2 0 0,3 0-1 16,-2 0 2-16,3 0-1 0,-2 0 0 0,-1 0 1 15,0 0-1-15,-1 0-1 16,0-1 1-16,-2 1 0 0,1-1 0 16,-1 0 1-16,-3 0-1 0,3 1-1 15,0 0 1-15,0-1 0 0,2 1 0 0,0 0 1 16,2 0-1-16,1 0 1 0,0-2-1 16,0 2-2-16,-2 1 2 15,-1-3 0-15,1 0 1 0,-2 1-1 16,0-1 0-16,-2 1 0 0,2 1 0 0,-1 0 0 15,0 0-1-15,2 0 1 0,0 1 0 16,3 1 1-16,-2 0 0 0,0-2-1 16,-2 1 0-16,-2-1-1 0,1-1 1 15,-2 1 1-15,-2-1-1 0,1-2 0 16,-4 1 0-16,0-1 0 0,1 1 0 0,-3 1 0 16,1-1 0-16,2 1 1 0,-2-1-1 15,1 3 0-15,2-1 2 0,-2 0-2 16,2-2 2-16,-1 2-2 0,-1-1 0 15,2-1 0-15,0 1-2 0,1-1 2 16,-2 3 0-16,-1-3 0 0,-1 0 0 0,0 1 0 16,-2-1 0-16,2 2 0 15,-4-1 0-15,1 1 0 0,0-1 0 16,0 1 0-16,0-2 2 0,1 2-1 16,-1 0 1-16,-2 0-1 0,2 0-1 0,-2 0 0 15,2-1 0-15,0 0 0 0,0 2 0 16,-2-3-1-16,1 2 1 0,-1-1 5 15,-3 1-5-15,-1 1 5 0,-1-2-5 16,0 1 0-16,1 0 0 0,-2-1 0 16,-1-1 0-16,1 2-1 0,0-2-1 0,2 1 5 15,0-1-3-15,3 1 4 0,0 0-2 16,1-1-2-16,1 1 2 0,1 0-3 16,-1-1 1-16,3 0-1 15,0 2 1-15,3 0 0 0,-3 0 1 0,1 1-2 16,-2-1 1-16,2-2 0 0,-2 2 0 15,-1-2-1-15,-2 3 1 0,2-3-1 16,-2 2 0-16,2 0 1 0,0-1-1 16,1-1 5-16,2 2 0 0,0 0 1 15,1 0-2-15,0-1-3 0,0 1 0 0,-1-2 0 16,0 1 0-16,-2-1 0 0,2 1 0 16,-3 1-3-16,-1-1 2 15,-2-1 1-15,-1 1-1 0,-2-1 1 16,0 1 0-16,0-1 0 0,-1 2-1 0,1-2-1 15,-1 1 1-15,1 1 1 0,2-1-1 0,-2 1 7 16,-1-2-6-16,1 1 5 16,-2-1-5-16,-1-1 1 0,-2 2-1 15,-4-2 0-15,0 1 7 0,-5-1-8 16,-6 0 7-16,4 2-6 0,-3-2 1 0,-1 0 0 16,0 0 0-16,-6 0 2 0,4 0 0 15,2 0-2-15,1 0 1 0,-1 0-2 16,-6 0 2-16,0 0 0 0,0 0 1 15,1 0-2-15,1 1 1 0,-1-1 1 16,1 0 0-16,-1 0 1 0,0 0 0 0,1 0 1 16,-1 0 0-16,1 0-2 15,-1 0-2-15,1 0-2 0,-1 0 0 16,1 0 0-16,0 0 0 0,0 0 1 16,-1 0-1-16,1 0 1 0,-1 0 1 0,1 0-1 15,-1 0 1-15,0 0-1 0,-1 0 2 16,2 0-1-16,-2 0 1 0,0 0-2 15,1-1 0-15,-1 1-2 0,0 0 2 16,2 0 2-16,-2 0-2 0,0 0 0 16,1 0 0-16,-1 0-2 0,0 0-1 0,2 0-9 15,-2 0-12-15,0 0-89 0,-10 8-129 16</inkml:trace>
  <inkml:trace contextRef="#ctx0" brushRef="#br0" timeOffset="81873.73">31929 8066 19 0,'0'0'11'0,"0"0"-7"15,0 0 3-15,0 0 0 0,0 0 0 16,0 0 4-16,0 0-5 0,0 0-2 16,0 0 1-16,-6-8-6 15,3 8 5-15,3 0-2 0,-1 0-1 0,1-1 0 16,-1 1 0-16,-1 0-4 0,2 0 6 16,0 0 1-16,0 0 0 0,0 0 3 15,0 0-6-15,13 0 5 0,-3 1-5 16,7 4 0-16,-1-2-1 0,-4 0 1 15,4 0 2-15,1 0 0 0,-7-2 3 0,9 2 0 16,-3-1 7-16,-6 0-6 0,9-1 6 16,-7 1-7-16,0-1 0 0,7-1 0 15,0 2-1-15,0-2 1 16,-2 1-1-16,3-1 1 0,-1 0-2 0,9 0 1 16,-4 0-1-16,2 0 0 0,-1 0 1 15,-8 0 3-15,4 0-1 0,-1 0 3 16,-1 0-1-16,1 0-1 0,0 0 1 15,-1 0-2-15,1 0 6 0,0 0-9 16,-2 0 6-16,0 0-8 0,-4 0-2 0,4 0 0 16,-5 0-1-16,0 3 8 0,5 2-8 15,-1-2 8-15,2 2-7 0,0-1-2 16,1-1 1-16,-7-2 1 16,3 3-1-16,-5-3 1 0,0-1 0 0,1 2 0 15,-6-2 0-15,0 1 0 0,-6-1 1 16,0 0 2-16,0 0 1 0,2 0 3 15,-1 2 0-15,1-2 1 0,-1 0-1 16,0 0-1-16,1 0 1 0,-1 0 0 16,1 0-2-16,-2 0 1 0,1 0-2 0,2 0-1 15,-2 0-3-15,-1 0-1 0,2 0-6 16,-2 0-9-16,1 0-15 0,-1 0-32 16,0 0-94-16</inkml:trace>
  <inkml:trace contextRef="#ctx0" brushRef="#br0" timeOffset="84802.67">9451 5654 11 0,'0'0'23'0,"0"0"5"0,0 0 3 0,0 0-2 15,0 0-7-15,0 0-4 0,0 0-7 16,0 0-7-16,0 0 0 0,0 0-2 15,-50-5 1-15,48 4-1 0,1 1-1 16,-1 0 2-16,1 0 0 0,1 0 3 16,-2-2 4-16,2 2 0 0,0 0 1 0,0-1-3 15,6-1-2-15,7 1-1 0,-3 0-2 16,3-1 1-16,6 0-3 0,1 2 0 16,4 0-1-16,-3 0 0 0,2 0-1 15,-1 4 2-15,-2 0-1 0,3-1 1 16,0 2 0-16,-1-2 1 0,1-2-1 15,2 2 2-15,-1-2 2 0,2 1 0 16,1-2-1-16,0 1-1 0,2-1 0 16,3 0 0-16,3 0-1 0,2 0 2 15,-1 0-3-15,3 0 0 0,-1-1-1 0,1-2 1 16,-2-1-1-16,1 1 0 0,1-2 1 16,0 0 0-16,-3 1 2 0,2-1-1 15,-2 0 1-15,0 1-1 0,2-2 1 16,-5 0-1-16,2 2 0 0,1-1 1 15,2 0-2-15,1 2 0 0,2 0-1 0,0 1-1 16,0-2 1-16,0 3 1 0,0 1-1 16,1-2 0-16,1 2 0 0,1-2-1 15,-1 2 1-15,-1 0 0 16,-3 0 1-16,0 0-1 0,-3 0 0 0,0 0 0 16,-1 0 2-16,3 0-2 0,-2 0 0 15,3 0 1-15,-2-1 0 0,1-2-1 16,0 2 2-16,-1-2-2 0,1 0 0 15,-2 1 0-15,2 0 0 0,-1 1 0 16,2-1 0-16,0 2 1 0,0 0-1 0,-2 0 0 16,0 0 0-16,-1 0-1 0,0 2 1 15,2 1 0-15,-2-1 0 0,3 1 0 16,-1-2 0-16,1-1 0 16,1 0 0-16,2 0 1 0,3 0-1 0,3 0 0 15,-2 0 0-15,2-3 0 0,-2 2 0 16,2-3 0-16,-2 1 0 0,2 2 2 15,-3-1-1-15,2 2-1 0,-2 0 1 16,1-1-1-16,-4 1 1 0,0 0-1 16,2-1 0-16,-2 1 0 0,2-2 1 0,0 0 0 15,2 1-1-15,-4-1 0 0,4-1-1 16,-4 2 1-16,2 1 0 0,-1 0 0 16,-4 0 0-16,0 0 0 0,-4 0 0 15,1 0 0-15,-4 1 0 0,-1 1 0 16,3-2 0-16,-4 0 0 0,5 0 1 0,-2 0-1 15,2 0 0-15,1-2 0 16,-1-1 2-16,2 0-2 0,-2 0 0 16,-3 2 0-16,-2-1 0 0,2 1 1 15,-5-1-1-15,-1 0 1 0,-1-1 1 0,-2 2 0 16,-1 0 1-16,1-1-1 0,-3 1 0 16,3-1 0-16,2-1-2 0,-3 1 1 15,2 1 0-15,1-1 0 0,-1-1 0 16,2 2 3-16,-2-2-4 0,0 0 3 15,2-1 2-15,-3 2-1 0,-5 0 2 0,2 1 0 16,-1-2 1-16,-8 3 1 0,9-2-2 16,-2 1 2-16,-4-1-3 0,5 0-1 15,0 1 0-15,-6 1-3 0,9 0 1 16,-2 0-2-16,0 0 1 0,0 0-1 16,-1-2 1-16,-6 2 2 0,3 0-2 0,-1 0 0 15,-1-1 1-15,-1 1-1 16,0 0 2-16,0-2-1 0,-1 2 0 15,-1-1 0-15,-5 1 0 0,0 0 1 16,-2-1-2-16,2 1 2 0,-2-2 0 0,3 2 1 16,-7 0 0-16,0-2 2 15,0 2 0-15,2 0 1 0,-1 0 1 0,1 0 0 16,-1 0-1-16,1-1-3 0,-1 1-1 16,1 0-1-16,-1 0-1 0,1-2-1 15,-2 2 0-15,1 0 0 0,-1-1-1 16,0 1-3-16,0 0-2 0,0 0-17 15,0 0-33-15,0 0-60 0,0 0-116 16</inkml:trace>
  <inkml:trace contextRef="#ctx0" brushRef="#br0" timeOffset="88354.03">11033 13073 145 0,'0'0'32'0,"0"0"-7"0,0 0-3 16,0 0-5-16,0 0-5 0,0 0-4 15,0 0-2-15,0 0-4 0,0 0 0 16,-24-20-4-16,24 20 2 16,-2-2-1-16,2 2 1 0,0-1 1 0,4-1 2 15,11 2-1-15,8-2 2 0,9 1-1 16,1 1 1-16,8-2 0 0,3 0 1 15,7 0 0-15,7-1 1 0,4-2-1 16,5-1 2-16,5 2-2 0,2-3 0 16,2 1-1-16,4 1 1 0,1-2-1 0,-3 1-1 15,6 0 0-15,-3 0 1 0,-3 1 1 16,-2 0-2-16,0 0 2 0,-3 2-3 16,-3 1-1-16,-2 2 1 0,-2 0 1 15,1 0-1-15,-2 2-2 0,0 2 1 16,1 1-1-16,-2-1-1 0,4 1 2 15,-3 0-1-15,-1-1 0 0,-2-1 1 16,-3 0 0-16,-1-1 2 0,-2-2 0 0,-2 0 1 16,-2 0-2-16,-1 0 2 15,-1 0 1-15,-2 0 0 0,4 0-1 0,-1-4 0 16,-1 3-2-16,2-2 1 0,-1 0-2 16,4 2 0-16,-2-3 1 0,2 1-2 15,-1 0 1-15,1 1 0 0,-2-3-2 16,-1 2 1-16,-1 0 1 0,0 0 2 15,-2 0 2-15,-3 0 2 0,3 0-1 0,-1-1 1 16,4 1 0-16,0 1-1 0,-1-1-3 16,2 1-2-16,2-1 0 0,1 1-1 15,1 1-1-15,1 1 1 0,1-2-3 16,0 1 6-16,1 1-3 0,0-2 1 16,3 1 1-16,-1-2-2 0,0 1 0 15,2 1 0-15,-1 1-1 0,2 0 1 16,-1 0-1-16,-2 0 0 0,0 1-2 15,-2 3 2-15,0-3 1 0,0-1-4 16,-1 0 3-16,-3 0-1 0,-1 0 0 0,-4 0 2 16,-2-5 2-16,-2 1-2 0,-3-1 0 15,-2 1-2-15,-2-3 1 16,-2 1 1-16,-3 2 1 0,-2-2-1 16,-3 0 3-16,-1 0-2 0,-3-2 0 0,-3 2 3 15,-2 0-3-15,-7 0 4 0,-1 0 0 16,-4 1 0-16,1 1 1 0,-1-1 0 15,-5 2 2-15,-1 2 1 0,1-3 1 16,0 3-1-16,-1-2-4 0,2 1-3 16,-5 2-3-16,0-1-1 0,0 1-4 0,1 0-11 15,-1-1-38-15,2 1-46 0,-2 0-130 16</inkml:trace>
  <inkml:trace contextRef="#ctx0" brushRef="#br0" timeOffset="90141.78">14323 15794 35 0,'0'0'25'15,"0"0"0"-15,0 0-3 0,0 0-3 16,0 0-2-16,0 0 1 0,0 0 3 15,0 0 3-15,0 0-2 0,-78-38-2 16,74 35-8-16,-1 0-1 0,2 0-5 16,-1 0 1-16,1 0-3 0,0-1 1 0,0 3-4 15,3 1 2-15,-1-2-3 0,1 2-2 16,0 0 4-16,0-1 1 0,0 1 4 16,1-3 3-16,14 0 1 0,9-2-3 15,11 1-3-15,4-1 0 0,6 1 1 16,4-1-1-16,6 1 1 0,6 1-4 15,4 1 0-15,4 2 1 0,2 0-1 16,7 0 0-16,3 0 2 0,3 0-2 16,4 0 0-16,2 5 0 0,2-3 0 15,1 5 0-15,1-6 0 0,-2 2 0 0,1 0 2 16,-6 0-1-16,3 0 1 0,-7 1-2 16,-2 0 0-16,-5-1-2 0,-5 0-1 15,-5-2 2-15,-6 3-2 0,-6-3 2 16,-5 1 3-16,-7-1 0 0,-5-1 2 15,-6 2 2-15,-2-2-3 0,-3 0 1 0,-7 0 2 16,-3 0-3-16,-3 0 1 0,-9 0 3 16,2 0 0-16,-6 0 2 0,0 0 2 15,0 0-3-15,2 0-3 16,-1 0-1-16,-1 0-5 0,3 0-2 0,-2 0-7 16,1 0-6-16,-1 0-13 0,3 4-25 15,-1 2-48-15,-3 8-91 0</inkml:trace>
  <inkml:trace contextRef="#ctx0" brushRef="#br0" timeOffset="90992.58">902 16935 70 0,'0'0'37'0,"0"0"-7"0,0 0-7 16,0 0-3-16,0 0 3 0,0 0 1 0,0 0 2 15,55-81 2-15,-6 56-2 0,19-2-9 16,29 2 0-16,17 1-7 0,16 3 2 16,5 2-2-16,-1 4-4 0,-2 3 1 15,-2 3-2-15,-7 2-2 0,-6 3 3 16,-14 4-1-16,-15 0-5 0,-7 4 3 15,-16 3-4-15,-6-4-1 0,-12 3 2 16,-10-1 0-16,-15-2 5 0,-6 0 5 16,-12-3 4-16,-4 0 2 0,0 0 1 15,0 0-3-15,3 0-6 0,-3 0-9 0,0 1-19 16,-3 9-41-16,-14 2-80 0,-5 4-86 16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CF1EB-D3CF-4055-9F16-D11FC67446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3A22E0-A2EC-4D70-A868-07FF556DE7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48F204-C4A8-458E-B06C-6BEF2AEA8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75332-B8B7-4580-93BD-AE2331349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43CE4-CF66-47C8-926A-E20A76098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3468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93C05-404A-470C-9650-B291A60AF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9A678B-FCB5-4CE3-AA33-2004489E0E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D5E05-BFE9-47BC-8F32-1E6C1EC9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606E8-97B3-4E10-BB79-ACD638CFC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BB7B3-6F11-42FE-BB56-6ADABE0C1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5240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E3928-F886-4305-BF0F-0AAFE118A9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05B4F-F213-40C8-8C03-98333C89D2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F7D99-4006-48A8-AF02-9DD50E58E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F5200E-3D4B-4CAD-9C7A-44C7DD3DD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D731C-4099-483C-BE3A-5227D8246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9388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C5B1B-B8D1-4499-AE25-C32E925A5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13308-6D64-4244-8430-EF0F0935E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6F8183-35EE-4280-A54B-FD9460EAD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A16F3-27CE-4E9F-8C92-8A9007D16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680C2C-5AD9-425B-86CB-50D2E1D63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1441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92761-CAB9-454C-8674-CAB575D11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C2785-EDBB-4D2E-8586-46825AA9D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0026F-8C01-4C14-853C-0A00FB322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E8D12-EE4A-4FF2-BAB3-DFDFB1A07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88559-F4A8-46A9-875B-A3E727F8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6771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1A006-817D-48A3-A85A-01BBE13D6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576E9-40B9-4AF3-8C53-FB56577F58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4ABBDD-371D-4139-B801-9C05458367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3851FF-CB03-4940-91E1-497B89EA6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8C1E9-BA14-4F36-865F-DCE0DAA1D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19681-C46F-4CA0-850B-6E60FC957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2016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1B8C6-97EA-488D-99C8-CA9D93F3D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ADE07-CBA3-42BC-8E98-0EF373BBE5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AA0143-4600-49E7-9A67-48710787C8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81C0F7-6E1E-4516-95CF-ED97A75DE7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8FFDBB-B9AE-4BA6-9C99-DDDAD17666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1A99FF-3238-4537-9ABF-F24A33DDB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FCED81-2F42-42F4-B35D-D22B4B21B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BACEB4-B8F1-407B-A99F-0409CA7CA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138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51F2D-0A1B-4B93-9D58-29E19A37F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B1E6B6-2BBB-4743-BE53-6C563FD1C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FB1A7D-3402-4773-A82B-F9E0DEE7A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A07095-110C-478E-9AF5-F8A6C5989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5841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0BF911-08A7-4C30-94EB-B2F599C7F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0C9012-8519-4DA4-84EF-B65CCA2B6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CBF413-96C8-429B-BA89-92A52EAB6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7833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A067A-A0A7-45EB-9A94-D2F8A792F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435A7-2B5A-4590-86DD-FDCA9E345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374755-8294-4526-88D7-228CC267D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C88DE2-7137-45E1-8656-03DED8614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53B7D-C993-4B8A-9F3D-E84844DE3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43F14-7BA1-421F-A364-A51D084CF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2099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221B8-76D2-4BD8-AFD9-AB8073D07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BFAF4A-B645-436F-8AAF-B86898669D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E88E6-3A2E-4340-8EEA-5BB9527D8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1C89B3-71BB-4300-8E40-6D8689156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5ACB0-425D-41B7-9B6B-4FBC6ED13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D0C287-5861-4EA8-8CAF-2D2850DA1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0422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A586F6-ED9D-46A3-8683-75CE10043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B6362-7310-487A-8FC9-91FADAADB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4EDDE-BF80-46D9-BC3C-569F289954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0EF50B-3140-4399-86DD-D1196E1B6B56}" type="datetimeFigureOut">
              <a:rPr lang="en-IN" smtClean="0"/>
              <a:t>18-02-2023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2E0B5-1E3B-4863-B873-5866009AD4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1DBF2-8A37-4C88-B5E6-DE2BA44692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13107-FF41-488E-9DEA-AD0CFC5961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5374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Arjyajyoti.Goswami@me.nitdgp.ac.i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emf"/><Relationship Id="rId4" Type="http://schemas.openxmlformats.org/officeDocument/2006/relationships/customXml" Target="../ink/ink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emf"/><Relationship Id="rId4" Type="http://schemas.openxmlformats.org/officeDocument/2006/relationships/customXml" Target="../ink/ink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emf"/><Relationship Id="rId4" Type="http://schemas.openxmlformats.org/officeDocument/2006/relationships/customXml" Target="../ink/ink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m/pin/454793262354211901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emf"/><Relationship Id="rId4" Type="http://schemas.openxmlformats.org/officeDocument/2006/relationships/customXml" Target="../ink/ink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hyperlink" Target="https://www.youtube.com/watch?v=TeBX6cKKHWY&amp;ab_channel=EdisonTechCenter" TargetMode="Externa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69CB8-49AB-4D5C-97DF-23EF3A754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0542"/>
            <a:ext cx="9144000" cy="166061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MEC 402 </a:t>
            </a:r>
            <a:br>
              <a:rPr lang="en-US" dirty="0"/>
            </a:br>
            <a:r>
              <a:rPr lang="en-US" b="1" dirty="0"/>
              <a:t>Casting, Welding and Forming</a:t>
            </a:r>
            <a:endParaRPr lang="en-IN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846666-06C0-462D-8928-5C13D4B76D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6843"/>
            <a:ext cx="9144000" cy="1380928"/>
          </a:xfrm>
        </p:spPr>
        <p:txBody>
          <a:bodyPr>
            <a:normAutofit fontScale="92500" lnSpcReduction="20000"/>
          </a:bodyPr>
          <a:lstStyle/>
          <a:p>
            <a:r>
              <a:rPr lang="en-US" sz="3200" b="1" dirty="0"/>
              <a:t>Dr. Arjyajyoti Goswami</a:t>
            </a:r>
          </a:p>
          <a:p>
            <a:r>
              <a:rPr lang="en-US" sz="3200" b="1" dirty="0">
                <a:hlinkClick r:id="rId2"/>
              </a:rPr>
              <a:t>arjyajyoti.Goswami@me.nitdgp.ac.in</a:t>
            </a:r>
            <a:endParaRPr lang="en-US" sz="3200" b="1" dirty="0"/>
          </a:p>
          <a:p>
            <a:r>
              <a:rPr lang="en-US" sz="3200" b="1" dirty="0"/>
              <a:t>+91-9953167384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3839546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4C5FA3-2DE1-4A05-AEFA-9C5CD1163D17}"/>
              </a:ext>
            </a:extLst>
          </p:cNvPr>
          <p:cNvSpPr txBox="1"/>
          <p:nvPr/>
        </p:nvSpPr>
        <p:spPr>
          <a:xfrm>
            <a:off x="2538095" y="2657177"/>
            <a:ext cx="7896225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dirty="0"/>
              <a:t>Welding power sources</a:t>
            </a:r>
          </a:p>
        </p:txBody>
      </p:sp>
    </p:spTree>
    <p:extLst>
      <p:ext uri="{BB962C8B-B14F-4D97-AF65-F5344CB8AC3E}">
        <p14:creationId xmlns:p14="http://schemas.microsoft.com/office/powerpoint/2010/main" val="1353334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279D0B-3F85-4B1F-A50A-A7DAAE28354B}"/>
              </a:ext>
            </a:extLst>
          </p:cNvPr>
          <p:cNvSpPr txBox="1"/>
          <p:nvPr/>
        </p:nvSpPr>
        <p:spPr>
          <a:xfrm>
            <a:off x="172720" y="274320"/>
            <a:ext cx="11846560" cy="6292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000" b="1" dirty="0"/>
              <a:t>Welding power source</a:t>
            </a:r>
            <a:r>
              <a:rPr lang="en-US" sz="3000" dirty="0"/>
              <a:t> is the apparatus needed to provide suitable current and voltage for a particular welding process.</a:t>
            </a:r>
          </a:p>
          <a:p>
            <a:pPr algn="just"/>
            <a:endParaRPr lang="en-US" sz="1000" dirty="0"/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3000" dirty="0"/>
              <a:t>Requirements of a welding power source:</a:t>
            </a:r>
            <a:endParaRPr lang="en-IN" sz="3000" dirty="0"/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US" sz="3000" dirty="0"/>
              <a:t>The no load or the </a:t>
            </a:r>
            <a:r>
              <a:rPr lang="en-US" sz="3000" b="1" dirty="0"/>
              <a:t>Open Circuit Voltage (OCV)</a:t>
            </a:r>
            <a:r>
              <a:rPr lang="en-US" sz="3000" dirty="0"/>
              <a:t> should be high enough to strike an arc but not so high so as to endanger the operator. </a:t>
            </a:r>
            <a:endParaRPr lang="en-IN" sz="3000" dirty="0"/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n-US" sz="3000" dirty="0"/>
              <a:t>The </a:t>
            </a:r>
            <a:r>
              <a:rPr lang="en-US" sz="3000" b="1" dirty="0"/>
              <a:t>voltage</a:t>
            </a:r>
            <a:r>
              <a:rPr lang="en-US" sz="3000" dirty="0"/>
              <a:t> of the arc should </a:t>
            </a:r>
            <a:r>
              <a:rPr lang="en-US" sz="3000" b="1" dirty="0"/>
              <a:t>adjust itself rapidly </a:t>
            </a:r>
            <a:r>
              <a:rPr lang="en-US" sz="3000" dirty="0"/>
              <a:t>with change in arc length. This is especially required in cases of manual welding.</a:t>
            </a:r>
            <a:endParaRPr lang="en-IN" sz="3000" dirty="0"/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3000" dirty="0"/>
              <a:t>The </a:t>
            </a:r>
            <a:r>
              <a:rPr lang="en-US" sz="3000" b="1" dirty="0"/>
              <a:t>power</a:t>
            </a:r>
            <a:r>
              <a:rPr lang="en-US" sz="3000" dirty="0"/>
              <a:t> of the welding power source should be </a:t>
            </a:r>
            <a:r>
              <a:rPr lang="en-US" sz="3000" b="1" dirty="0"/>
              <a:t>sufficient</a:t>
            </a:r>
            <a:r>
              <a:rPr lang="en-US" sz="3000" dirty="0"/>
              <a:t> to provide the required welding current.</a:t>
            </a:r>
            <a:endParaRPr lang="en-IN" sz="3000" dirty="0"/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sz="3000" dirty="0"/>
              <a:t>The </a:t>
            </a:r>
            <a:r>
              <a:rPr lang="en-US" sz="3000" b="1" dirty="0"/>
              <a:t>short circuit current (</a:t>
            </a:r>
            <a:r>
              <a:rPr lang="en-US" sz="3000" b="1" dirty="0" err="1"/>
              <a:t>Isc</a:t>
            </a:r>
            <a:r>
              <a:rPr lang="en-US" sz="3000" b="1" dirty="0"/>
              <a:t>) </a:t>
            </a:r>
            <a:r>
              <a:rPr lang="en-US" sz="3000" dirty="0"/>
              <a:t>must be within safe limits of the instrument wiring. If the short circuit current is too high it can cause damage to the wiring of the power source</a:t>
            </a:r>
          </a:p>
        </p:txBody>
      </p:sp>
    </p:spTree>
    <p:extLst>
      <p:ext uri="{BB962C8B-B14F-4D97-AF65-F5344CB8AC3E}">
        <p14:creationId xmlns:p14="http://schemas.microsoft.com/office/powerpoint/2010/main" val="2895691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279D0B-3F85-4B1F-A50A-A7DAAE28354B}"/>
              </a:ext>
            </a:extLst>
          </p:cNvPr>
          <p:cNvSpPr txBox="1"/>
          <p:nvPr/>
        </p:nvSpPr>
        <p:spPr>
          <a:xfrm>
            <a:off x="3556000" y="111760"/>
            <a:ext cx="550672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000" b="1" dirty="0"/>
              <a:t>Static vs Dynamic characteristics</a:t>
            </a:r>
            <a:endParaRPr lang="en-US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6E4D4A-B4C7-44E4-80CB-67A14CE12214}"/>
              </a:ext>
            </a:extLst>
          </p:cNvPr>
          <p:cNvSpPr txBox="1"/>
          <p:nvPr/>
        </p:nvSpPr>
        <p:spPr>
          <a:xfrm>
            <a:off x="152400" y="773271"/>
            <a:ext cx="3556000" cy="5539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3000" b="1" dirty="0"/>
              <a:t>Static characteristics</a:t>
            </a:r>
            <a:endParaRPr lang="en-US" sz="3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6D9A3B-84C0-4E4A-8B7B-EB9CD32DA130}"/>
              </a:ext>
            </a:extLst>
          </p:cNvPr>
          <p:cNvSpPr txBox="1"/>
          <p:nvPr/>
        </p:nvSpPr>
        <p:spPr>
          <a:xfrm>
            <a:off x="152400" y="1438017"/>
            <a:ext cx="5760720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3000" dirty="0">
                <a:solidFill>
                  <a:schemeClr val="tx1"/>
                </a:solidFill>
              </a:rPr>
              <a:t>A curve showing the output current versus the output voltage for a given power source constitutes its Static Characteristics.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DA8178-749C-4A89-B5B5-60847B1CE1D3}"/>
              </a:ext>
            </a:extLst>
          </p:cNvPr>
          <p:cNvSpPr txBox="1"/>
          <p:nvPr/>
        </p:nvSpPr>
        <p:spPr>
          <a:xfrm>
            <a:off x="6278882" y="773271"/>
            <a:ext cx="4236718" cy="5539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3000" b="1" dirty="0"/>
              <a:t>Dynamic characteristics</a:t>
            </a:r>
            <a:endParaRPr 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ED9B77-8B51-48CC-BB40-A173628F54EF}"/>
              </a:ext>
            </a:extLst>
          </p:cNvPr>
          <p:cNvSpPr txBox="1"/>
          <p:nvPr/>
        </p:nvSpPr>
        <p:spPr>
          <a:xfrm>
            <a:off x="6278882" y="1438017"/>
            <a:ext cx="5760720" cy="28623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3000" dirty="0">
                <a:solidFill>
                  <a:schemeClr val="tx1"/>
                </a:solidFill>
              </a:rPr>
              <a:t>Describes the instantaneous variations occurring over a short interval of time (short interval = milli-second). </a:t>
            </a:r>
          </a:p>
          <a:p>
            <a:pPr algn="just"/>
            <a:r>
              <a:rPr lang="en-US" sz="3000" dirty="0">
                <a:solidFill>
                  <a:schemeClr val="tx1"/>
                </a:solidFill>
              </a:rPr>
              <a:t>Utilized mainly in research activities.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057F1-69E1-4F65-962B-FF004FFBC405}"/>
              </a:ext>
            </a:extLst>
          </p:cNvPr>
          <p:cNvSpPr txBox="1"/>
          <p:nvPr/>
        </p:nvSpPr>
        <p:spPr>
          <a:xfrm>
            <a:off x="81283" y="4985524"/>
            <a:ext cx="11958319" cy="143116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900" dirty="0"/>
              <a:t>The static V-I characteristic of a power source is provided by the manufacturer. </a:t>
            </a:r>
          </a:p>
          <a:p>
            <a:r>
              <a:rPr lang="en-US" sz="2900" dirty="0"/>
              <a:t>It is the basis on which the purchasing of a particular type of power source is made. </a:t>
            </a:r>
            <a:endParaRPr lang="en-IN" sz="2900" dirty="0"/>
          </a:p>
        </p:txBody>
      </p:sp>
    </p:spTree>
    <p:extLst>
      <p:ext uri="{BB962C8B-B14F-4D97-AF65-F5344CB8AC3E}">
        <p14:creationId xmlns:p14="http://schemas.microsoft.com/office/powerpoint/2010/main" val="1134022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655E0C-0C51-4F1B-9B04-1CA74EC82CB1}"/>
              </a:ext>
            </a:extLst>
          </p:cNvPr>
          <p:cNvSpPr txBox="1"/>
          <p:nvPr/>
        </p:nvSpPr>
        <p:spPr>
          <a:xfrm>
            <a:off x="180975" y="226695"/>
            <a:ext cx="7276465" cy="58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/>
              <a:t>4 basic types of welding power 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960903-35D8-4458-9693-EE0749C4F38F}"/>
              </a:ext>
            </a:extLst>
          </p:cNvPr>
          <p:cNvSpPr txBox="1"/>
          <p:nvPr/>
        </p:nvSpPr>
        <p:spPr>
          <a:xfrm>
            <a:off x="101600" y="945495"/>
            <a:ext cx="6096000" cy="532453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3000" dirty="0"/>
              <a:t>The types are defined by the nature of the static characteristic curves. </a:t>
            </a:r>
          </a:p>
          <a:p>
            <a:pPr algn="just"/>
            <a:endParaRPr lang="en-US" sz="1000" dirty="0"/>
          </a:p>
          <a:p>
            <a:pPr algn="just"/>
            <a:r>
              <a:rPr lang="en-US" sz="3000" dirty="0"/>
              <a:t>External static V-I characteristic is a curve relating the voltage of the source to the welding current. </a:t>
            </a:r>
          </a:p>
          <a:p>
            <a:pPr algn="just"/>
            <a:endParaRPr lang="en-US" sz="3000" dirty="0"/>
          </a:p>
          <a:p>
            <a:pPr algn="just"/>
            <a:r>
              <a:rPr lang="en-US" sz="3000" dirty="0"/>
              <a:t>It is obtained by measuring the output voltage and current while statically loading it with pure resistive load which is varied from minimum to the maximum load condition</a:t>
            </a:r>
            <a:endParaRPr lang="en-IN" sz="3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A999E32-14C1-4D7C-A565-54AE0F4FC9E3}"/>
                  </a:ext>
                </a:extLst>
              </p14:cNvPr>
              <p14:cNvContentPartPr/>
              <p14:nvPr/>
            </p14:nvContentPartPr>
            <p14:xfrm>
              <a:off x="6094800" y="516600"/>
              <a:ext cx="5932440" cy="6042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A999E32-14C1-4D7C-A565-54AE0F4FC9E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85440" y="507240"/>
                <a:ext cx="5951160" cy="606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8936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655E0C-0C51-4F1B-9B04-1CA74EC82CB1}"/>
              </a:ext>
            </a:extLst>
          </p:cNvPr>
          <p:cNvSpPr txBox="1"/>
          <p:nvPr/>
        </p:nvSpPr>
        <p:spPr>
          <a:xfrm>
            <a:off x="180975" y="226695"/>
            <a:ext cx="9257665" cy="58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/>
              <a:t>Gradually Drooping Characteristics (Constant Current)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960903-35D8-4458-9693-EE0749C4F38F}"/>
              </a:ext>
            </a:extLst>
          </p:cNvPr>
          <p:cNvSpPr txBox="1"/>
          <p:nvPr/>
        </p:nvSpPr>
        <p:spPr>
          <a:xfrm>
            <a:off x="180975" y="986135"/>
            <a:ext cx="6096000" cy="54784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3000" dirty="0"/>
              <a:t>The arc formed from this power source is called ‘</a:t>
            </a:r>
            <a:r>
              <a:rPr lang="en-US" sz="3000" b="1" dirty="0"/>
              <a:t>self-adjusting</a:t>
            </a:r>
            <a:r>
              <a:rPr lang="en-US" sz="3000" dirty="0"/>
              <a:t>’ or ‘</a:t>
            </a:r>
            <a:r>
              <a:rPr lang="en-US" sz="3000" b="1" dirty="0"/>
              <a:t>self-controlling</a:t>
            </a:r>
            <a:r>
              <a:rPr lang="en-US" sz="3000" dirty="0"/>
              <a:t>’ arc. </a:t>
            </a:r>
          </a:p>
          <a:p>
            <a:pPr algn="just"/>
            <a:endParaRPr lang="en-US" sz="1000" dirty="0"/>
          </a:p>
          <a:p>
            <a:pPr algn="just"/>
            <a:r>
              <a:rPr lang="en-US" sz="3000" dirty="0"/>
              <a:t>This type of suitable for manual welding processes because even with large change in arc length (hence arc voltage) the welding current does not get much affected. </a:t>
            </a:r>
          </a:p>
          <a:p>
            <a:pPr algn="just"/>
            <a:endParaRPr lang="en-US" sz="1000" dirty="0"/>
          </a:p>
          <a:p>
            <a:pPr algn="just"/>
            <a:r>
              <a:rPr lang="en-US" sz="3000" dirty="0"/>
              <a:t>Thus the human error is compensated and the energy input remains constant throughout.</a:t>
            </a:r>
            <a:endParaRPr lang="en-IN" sz="3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AD508F7-4C1D-482D-872C-19D6BA0E6A6E}"/>
                  </a:ext>
                </a:extLst>
              </p14:cNvPr>
              <p14:cNvContentPartPr/>
              <p14:nvPr/>
            </p14:nvContentPartPr>
            <p14:xfrm>
              <a:off x="488160" y="60480"/>
              <a:ext cx="11597040" cy="63288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AD508F7-4C1D-482D-872C-19D6BA0E6A6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8800" y="51120"/>
                <a:ext cx="11615760" cy="63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EA4B85D-FCB7-4827-9DFA-B92B13BF6F11}"/>
                  </a:ext>
                </a:extLst>
              </p14:cNvPr>
              <p14:cNvContentPartPr/>
              <p14:nvPr/>
            </p14:nvContentPartPr>
            <p14:xfrm>
              <a:off x="7678440" y="1320480"/>
              <a:ext cx="2566800" cy="2268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EA4B85D-FCB7-4827-9DFA-B92B13BF6F1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69080" y="1311120"/>
                <a:ext cx="2585520" cy="228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5220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655E0C-0C51-4F1B-9B04-1CA74EC82CB1}"/>
              </a:ext>
            </a:extLst>
          </p:cNvPr>
          <p:cNvSpPr txBox="1"/>
          <p:nvPr/>
        </p:nvSpPr>
        <p:spPr>
          <a:xfrm>
            <a:off x="180975" y="226695"/>
            <a:ext cx="10039985" cy="58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/>
              <a:t>Steeply Drooping Characteristics (True Constant Current)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960903-35D8-4458-9693-EE0749C4F38F}"/>
              </a:ext>
            </a:extLst>
          </p:cNvPr>
          <p:cNvSpPr txBox="1"/>
          <p:nvPr/>
        </p:nvSpPr>
        <p:spPr>
          <a:xfrm>
            <a:off x="180975" y="986135"/>
            <a:ext cx="6096000" cy="51706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3000" dirty="0"/>
              <a:t>It has the highest Open Circuit Voltage and lowest short circuit current. </a:t>
            </a:r>
          </a:p>
          <a:p>
            <a:pPr algn="just"/>
            <a:endParaRPr lang="en-US" sz="1000" dirty="0"/>
          </a:p>
          <a:p>
            <a:pPr algn="just"/>
            <a:r>
              <a:rPr lang="en-US" sz="3000" dirty="0"/>
              <a:t>With change in arc length the change in the current is very little. </a:t>
            </a:r>
          </a:p>
          <a:p>
            <a:pPr algn="just"/>
            <a:endParaRPr lang="en-US" sz="1000" dirty="0"/>
          </a:p>
          <a:p>
            <a:pPr algn="just"/>
            <a:r>
              <a:rPr lang="en-US" sz="3000" dirty="0"/>
              <a:t>This type of welding current is best suited for SMAW that is manual metal arc welding with coated electrodes. </a:t>
            </a:r>
          </a:p>
          <a:p>
            <a:pPr algn="just"/>
            <a:endParaRPr lang="en-US" sz="1000" dirty="0"/>
          </a:p>
          <a:p>
            <a:pPr algn="just"/>
            <a:r>
              <a:rPr lang="en-US" sz="3000" dirty="0"/>
              <a:t>Also a high open circuit voltage ensures easy initiation and maintenance of the welding arc. </a:t>
            </a:r>
            <a:endParaRPr lang="en-IN" sz="3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41827A4-1902-43C7-B572-9B516E624FC2}"/>
                  </a:ext>
                </a:extLst>
              </p14:cNvPr>
              <p14:cNvContentPartPr/>
              <p14:nvPr/>
            </p14:nvContentPartPr>
            <p14:xfrm>
              <a:off x="6640560" y="1123920"/>
              <a:ext cx="5193000" cy="45244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41827A4-1902-43C7-B572-9B516E624FC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31200" y="1114560"/>
                <a:ext cx="5211720" cy="45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AC8D99C-9E91-4269-B2B9-832AF719307D}"/>
                  </a:ext>
                </a:extLst>
              </p14:cNvPr>
              <p14:cNvContentPartPr/>
              <p14:nvPr/>
            </p14:nvContentPartPr>
            <p14:xfrm>
              <a:off x="7191720" y="779760"/>
              <a:ext cx="4410000" cy="47664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AC8D99C-9E91-4269-B2B9-832AF719307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82360" y="770400"/>
                <a:ext cx="4428720" cy="478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2490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A97C99FF-37C7-4E3D-94C8-7C9BBF8966FF}"/>
                  </a:ext>
                </a:extLst>
              </p14:cNvPr>
              <p14:cNvContentPartPr/>
              <p14:nvPr/>
            </p14:nvContentPartPr>
            <p14:xfrm>
              <a:off x="468360" y="44280"/>
              <a:ext cx="11268000" cy="54162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A97C99FF-37C7-4E3D-94C8-7C9BBF8966F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9000" y="34920"/>
                <a:ext cx="11286720" cy="543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536119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655E0C-0C51-4F1B-9B04-1CA74EC82CB1}"/>
              </a:ext>
            </a:extLst>
          </p:cNvPr>
          <p:cNvSpPr txBox="1"/>
          <p:nvPr/>
        </p:nvSpPr>
        <p:spPr>
          <a:xfrm>
            <a:off x="180975" y="226695"/>
            <a:ext cx="10547985" cy="58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/>
              <a:t>Flat Characteristics (Constant Voltage)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960903-35D8-4458-9693-EE0749C4F38F}"/>
              </a:ext>
            </a:extLst>
          </p:cNvPr>
          <p:cNvSpPr txBox="1"/>
          <p:nvPr/>
        </p:nvSpPr>
        <p:spPr>
          <a:xfrm>
            <a:off x="180975" y="986135"/>
            <a:ext cx="6096000" cy="51706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3000" dirty="0"/>
              <a:t>Arc obtained from such kind of power source is called as ‘self-regulating’ arc. </a:t>
            </a:r>
          </a:p>
          <a:p>
            <a:pPr algn="just"/>
            <a:endParaRPr lang="en-US" sz="3000" dirty="0"/>
          </a:p>
          <a:p>
            <a:pPr algn="just"/>
            <a:r>
              <a:rPr lang="en-US" sz="3000" dirty="0"/>
              <a:t>All welding power sources with flat V-I characteristics almost invariably use reverse polarity (DCEP).</a:t>
            </a:r>
          </a:p>
          <a:p>
            <a:pPr algn="just"/>
            <a:endParaRPr lang="en-US" sz="3000" dirty="0"/>
          </a:p>
          <a:p>
            <a:pPr algn="just"/>
            <a:r>
              <a:rPr lang="en-IN" sz="3000" dirty="0"/>
              <a:t>Mostly used for semi-automatic welding processes where the wire feed is through motors, like GMAW, SAW etc.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4E0CCB4-22CC-4176-AD4E-B9D8FAA0D5B9}"/>
                  </a:ext>
                </a:extLst>
              </p14:cNvPr>
              <p14:cNvContentPartPr/>
              <p14:nvPr/>
            </p14:nvContentPartPr>
            <p14:xfrm>
              <a:off x="324720" y="1105200"/>
              <a:ext cx="11779200" cy="49917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4E0CCB4-22CC-4176-AD4E-B9D8FAA0D5B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5360" y="1095840"/>
                <a:ext cx="11797920" cy="501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2564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1BD8120D-0E8F-49D5-A5B4-14B838255BC4}"/>
                  </a:ext>
                </a:extLst>
              </p14:cNvPr>
              <p14:cNvContentPartPr/>
              <p14:nvPr/>
            </p14:nvContentPartPr>
            <p14:xfrm>
              <a:off x="168480" y="1080"/>
              <a:ext cx="12023280" cy="5801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BD8120D-0E8F-49D5-A5B4-14B838255BC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120" y="-8280"/>
                <a:ext cx="12042000" cy="581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E102E66-138A-428D-81F6-AE35633A2A4C}"/>
                  </a:ext>
                </a:extLst>
              </p14:cNvPr>
              <p14:cNvContentPartPr/>
              <p14:nvPr/>
            </p14:nvContentPartPr>
            <p14:xfrm>
              <a:off x="9405360" y="5065920"/>
              <a:ext cx="2619720" cy="1317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E102E66-138A-428D-81F6-AE35633A2A4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396000" y="5056560"/>
                <a:ext cx="2638440" cy="15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72318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37CCC82-A52E-4A24-BBD0-4C9D03251B7F}"/>
                  </a:ext>
                </a:extLst>
              </p14:cNvPr>
              <p14:cNvContentPartPr/>
              <p14:nvPr/>
            </p14:nvContentPartPr>
            <p14:xfrm>
              <a:off x="135360" y="61920"/>
              <a:ext cx="11639520" cy="54144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37CCC82-A52E-4A24-BBD0-4C9D03251B7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6000" y="52560"/>
                <a:ext cx="11658240" cy="543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2857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827B0E-0ACD-4BC2-A73D-D67376ED4056}"/>
              </a:ext>
            </a:extLst>
          </p:cNvPr>
          <p:cNvSpPr txBox="1"/>
          <p:nvPr/>
        </p:nvSpPr>
        <p:spPr>
          <a:xfrm>
            <a:off x="151536" y="167553"/>
            <a:ext cx="7305904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3200" b="1" dirty="0"/>
              <a:t>Welding Arc and SMAW: </a:t>
            </a:r>
          </a:p>
          <a:p>
            <a:pPr algn="just"/>
            <a:endParaRPr lang="en-IN" sz="1600" dirty="0"/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What is Arc ?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Arc initiation methods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Arc characteristics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Types of power sources 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Gradually drooping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Steeply drooping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Flat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Rising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DC vs AC power source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SMAW revisited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Electrode coatings</a:t>
            </a:r>
          </a:p>
        </p:txBody>
      </p:sp>
    </p:spTree>
    <p:extLst>
      <p:ext uri="{BB962C8B-B14F-4D97-AF65-F5344CB8AC3E}">
        <p14:creationId xmlns:p14="http://schemas.microsoft.com/office/powerpoint/2010/main" val="29857256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2C931329-118F-4D55-AF29-451381ADE98F}"/>
                  </a:ext>
                </a:extLst>
              </p14:cNvPr>
              <p14:cNvContentPartPr/>
              <p14:nvPr/>
            </p14:nvContentPartPr>
            <p14:xfrm>
              <a:off x="265320" y="19080"/>
              <a:ext cx="11283120" cy="6224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2C931329-118F-4D55-AF29-451381ADE98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960" y="9720"/>
                <a:ext cx="11301840" cy="624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18695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655E0C-0C51-4F1B-9B04-1CA74EC82CB1}"/>
              </a:ext>
            </a:extLst>
          </p:cNvPr>
          <p:cNvSpPr txBox="1"/>
          <p:nvPr/>
        </p:nvSpPr>
        <p:spPr>
          <a:xfrm>
            <a:off x="180976" y="226695"/>
            <a:ext cx="6096000" cy="58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b="1" dirty="0"/>
              <a:t>Rising Characteristics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960903-35D8-4458-9693-EE0749C4F38F}"/>
              </a:ext>
            </a:extLst>
          </p:cNvPr>
          <p:cNvSpPr txBox="1"/>
          <p:nvPr/>
        </p:nvSpPr>
        <p:spPr>
          <a:xfrm>
            <a:off x="180975" y="986135"/>
            <a:ext cx="6096000" cy="255454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3000" dirty="0"/>
              <a:t>In such power source with the increase in voltage there is an increase in current.</a:t>
            </a:r>
          </a:p>
          <a:p>
            <a:pPr algn="just"/>
            <a:endParaRPr lang="en-US" sz="1000" dirty="0"/>
          </a:p>
          <a:p>
            <a:pPr algn="just"/>
            <a:r>
              <a:rPr lang="en-US" sz="3000" dirty="0"/>
              <a:t>Used in fully automatic welding processes like Robotic Welding.</a:t>
            </a:r>
            <a:endParaRPr lang="en-IN" sz="3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D51CE5-C866-41D7-BC5E-8AD33C0E3539}"/>
              </a:ext>
            </a:extLst>
          </p:cNvPr>
          <p:cNvSpPr txBox="1"/>
          <p:nvPr/>
        </p:nvSpPr>
        <p:spPr>
          <a:xfrm>
            <a:off x="101599" y="3540680"/>
            <a:ext cx="6175375" cy="30342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3000" dirty="0"/>
              <a:t>Semi-Automatic processes have some manual intervention in their functioning while Automatic processes just needs to be started, after that it can complete on its own without further manual intervention. </a:t>
            </a:r>
            <a:endParaRPr lang="en-IN" sz="3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AAE47E2-2766-47C0-881B-10BC0979A86A}"/>
                  </a:ext>
                </a:extLst>
              </p14:cNvPr>
              <p14:cNvContentPartPr/>
              <p14:nvPr/>
            </p14:nvContentPartPr>
            <p14:xfrm>
              <a:off x="2401200" y="466200"/>
              <a:ext cx="9383400" cy="45291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AAE47E2-2766-47C0-881B-10BC0979A86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91840" y="456840"/>
                <a:ext cx="9402120" cy="454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88712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DFB345-C726-4D31-ADDD-ABDD416ECDFD}"/>
              </a:ext>
            </a:extLst>
          </p:cNvPr>
          <p:cNvSpPr txBox="1"/>
          <p:nvPr/>
        </p:nvSpPr>
        <p:spPr>
          <a:xfrm>
            <a:off x="375920" y="1044416"/>
            <a:ext cx="11440160" cy="47089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en-US" sz="3000" b="1" dirty="0"/>
              <a:t>Power Factor</a:t>
            </a:r>
            <a:r>
              <a:rPr lang="en-US" sz="3000" dirty="0"/>
              <a:t>: Ratio of power used in welding to Power drawn from supply. The power unused for welding goes in maintaining the auxiliary processes. Power factor should be as high as possible.</a:t>
            </a:r>
          </a:p>
          <a:p>
            <a:pPr algn="just"/>
            <a:endParaRPr lang="en-US" sz="3000" dirty="0"/>
          </a:p>
          <a:p>
            <a:pPr algn="just"/>
            <a:r>
              <a:rPr lang="en-US" sz="3000" b="1" dirty="0"/>
              <a:t>Duty Cycle</a:t>
            </a:r>
            <a:r>
              <a:rPr lang="en-US" sz="3000" dirty="0"/>
              <a:t>: Ratio of Arc time to Total Time based on 10 minutes averaging period.</a:t>
            </a:r>
          </a:p>
          <a:p>
            <a:pPr algn="just"/>
            <a:r>
              <a:rPr lang="en-US" sz="3000" dirty="0"/>
              <a:t>Duty cycle should be as high as possible.</a:t>
            </a:r>
          </a:p>
          <a:p>
            <a:pPr algn="just"/>
            <a:endParaRPr lang="en-US" sz="3000" dirty="0"/>
          </a:p>
          <a:p>
            <a:pPr algn="just"/>
            <a:r>
              <a:rPr lang="en-US" sz="3000" dirty="0"/>
              <a:t>If power factor and duty cycle are high then the process can be said to be working satisfactorily.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34DD17E-8FF7-4DE9-967A-8A69057CE721}"/>
                  </a:ext>
                </a:extLst>
              </p14:cNvPr>
              <p14:cNvContentPartPr/>
              <p14:nvPr/>
            </p14:nvContentPartPr>
            <p14:xfrm>
              <a:off x="386640" y="4680"/>
              <a:ext cx="10937520" cy="439848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34DD17E-8FF7-4DE9-967A-8A69057CE72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7280" y="-4680"/>
                <a:ext cx="10956240" cy="441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73005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4C5FA3-2DE1-4A05-AEFA-9C5CD1163D17}"/>
              </a:ext>
            </a:extLst>
          </p:cNvPr>
          <p:cNvSpPr txBox="1"/>
          <p:nvPr/>
        </p:nvSpPr>
        <p:spPr>
          <a:xfrm>
            <a:off x="4712335" y="2921168"/>
            <a:ext cx="3442019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dirty="0"/>
              <a:t>AC vs DC</a:t>
            </a:r>
          </a:p>
        </p:txBody>
      </p:sp>
    </p:spTree>
    <p:extLst>
      <p:ext uri="{BB962C8B-B14F-4D97-AF65-F5344CB8AC3E}">
        <p14:creationId xmlns:p14="http://schemas.microsoft.com/office/powerpoint/2010/main" val="42252699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8CAD2D-A4FA-4CFA-BF18-FEAFB966DA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26" t="2644" r="17185" b="23487"/>
          <a:stretch/>
        </p:blipFill>
        <p:spPr>
          <a:xfrm>
            <a:off x="6596930" y="254000"/>
            <a:ext cx="3586480" cy="24353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E7392A-06A6-4949-914C-6EB8B191D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410" y="2494280"/>
            <a:ext cx="3854619" cy="43637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D73C5C-7FF4-4798-9D86-0B1B05015B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5029" y="254000"/>
            <a:ext cx="2976563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3F2CB0-68CD-4D3A-88F8-9B924165BB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733"/>
          <a:stretch/>
        </p:blipFill>
        <p:spPr>
          <a:xfrm>
            <a:off x="2112771" y="3098799"/>
            <a:ext cx="3965370" cy="31743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52F055-A829-466A-B3BC-4194A16E2570}"/>
              </a:ext>
            </a:extLst>
          </p:cNvPr>
          <p:cNvSpPr txBox="1"/>
          <p:nvPr/>
        </p:nvSpPr>
        <p:spPr>
          <a:xfrm>
            <a:off x="2112771" y="6296777"/>
            <a:ext cx="2870372" cy="3827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G</a:t>
            </a:r>
            <a:r>
              <a:rPr lang="en-IN" dirty="0"/>
              <a:t>oogle.com/</a:t>
            </a:r>
            <a:r>
              <a:rPr lang="en-IN" dirty="0" err="1"/>
              <a:t>drake_meme</a:t>
            </a:r>
            <a:r>
              <a:rPr lang="en-IN" dirty="0"/>
              <a:t>_</a:t>
            </a:r>
            <a:endParaRPr lang="en-IN" dirty="0">
              <a:solidFill>
                <a:schemeClr val="dk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118627-A1C9-45F8-B471-E8BBD4ACC3BD}"/>
              </a:ext>
            </a:extLst>
          </p:cNvPr>
          <p:cNvSpPr txBox="1"/>
          <p:nvPr/>
        </p:nvSpPr>
        <p:spPr>
          <a:xfrm>
            <a:off x="6954984" y="6384111"/>
            <a:ext cx="2870372" cy="3827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G</a:t>
            </a:r>
            <a:r>
              <a:rPr lang="en-IN" dirty="0"/>
              <a:t>oogle.com/</a:t>
            </a:r>
            <a:r>
              <a:rPr lang="en-IN" dirty="0" err="1"/>
              <a:t>tesla_edison</a:t>
            </a:r>
            <a:endParaRPr lang="en-IN" dirty="0">
              <a:solidFill>
                <a:schemeClr val="dk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2610B3-5460-4AA4-AE9B-0D50F2F6D957}"/>
              </a:ext>
            </a:extLst>
          </p:cNvPr>
          <p:cNvSpPr txBox="1"/>
          <p:nvPr/>
        </p:nvSpPr>
        <p:spPr>
          <a:xfrm>
            <a:off x="7624908" y="368187"/>
            <a:ext cx="2413172" cy="3752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G</a:t>
            </a:r>
            <a:r>
              <a:rPr lang="en-IN" dirty="0"/>
              <a:t>oogle.com/</a:t>
            </a:r>
            <a:r>
              <a:rPr lang="en-IN" dirty="0" err="1"/>
              <a:t>black_ice</a:t>
            </a:r>
            <a:endParaRPr lang="en-IN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5259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FA460380-FBDC-4206-91D9-6D355A6381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1653379"/>
              </p:ext>
            </p:extLst>
          </p:nvPr>
        </p:nvGraphicFramePr>
        <p:xfrm>
          <a:off x="0" y="91440"/>
          <a:ext cx="12049759" cy="597076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043680">
                  <a:extLst>
                    <a:ext uri="{9D8B030D-6E8A-4147-A177-3AD203B41FA5}">
                      <a16:colId xmlns:a16="http://schemas.microsoft.com/office/drawing/2014/main" val="4266749796"/>
                    </a:ext>
                  </a:extLst>
                </a:gridCol>
                <a:gridCol w="3989493">
                  <a:extLst>
                    <a:ext uri="{9D8B030D-6E8A-4147-A177-3AD203B41FA5}">
                      <a16:colId xmlns:a16="http://schemas.microsoft.com/office/drawing/2014/main" val="1860632160"/>
                    </a:ext>
                  </a:extLst>
                </a:gridCol>
                <a:gridCol w="4016586">
                  <a:extLst>
                    <a:ext uri="{9D8B030D-6E8A-4147-A177-3AD203B41FA5}">
                      <a16:colId xmlns:a16="http://schemas.microsoft.com/office/drawing/2014/main" val="2758214149"/>
                    </a:ext>
                  </a:extLst>
                </a:gridCol>
              </a:tblGrid>
              <a:tr h="739987">
                <a:tc>
                  <a:txBody>
                    <a:bodyPr/>
                    <a:lstStyle/>
                    <a:p>
                      <a:r>
                        <a:rPr lang="en-US" sz="2800" dirty="0"/>
                        <a:t>Criteria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DC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AC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6343447"/>
                  </a:ext>
                </a:extLst>
              </a:tr>
              <a:tr h="739987">
                <a:tc>
                  <a:txBody>
                    <a:bodyPr/>
                    <a:lstStyle/>
                    <a:p>
                      <a:r>
                        <a:rPr lang="en-US" sz="2800" dirty="0"/>
                        <a:t>Ease of arc starting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Easy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Difficult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4423050"/>
                  </a:ext>
                </a:extLst>
              </a:tr>
              <a:tr h="739987">
                <a:tc>
                  <a:txBody>
                    <a:bodyPr/>
                    <a:lstStyle/>
                    <a:p>
                      <a:r>
                        <a:rPr lang="en-US" sz="2800" dirty="0"/>
                        <a:t>Ease of arc maintenance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Easy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Difficult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5773688"/>
                  </a:ext>
                </a:extLst>
              </a:tr>
              <a:tr h="739987">
                <a:tc>
                  <a:txBody>
                    <a:bodyPr/>
                    <a:lstStyle/>
                    <a:p>
                      <a:r>
                        <a:rPr lang="en-US" sz="2800" dirty="0"/>
                        <a:t>Stability at low currents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Good 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Poor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9084355"/>
                  </a:ext>
                </a:extLst>
              </a:tr>
              <a:tr h="1212499">
                <a:tc>
                  <a:txBody>
                    <a:bodyPr/>
                    <a:lstStyle/>
                    <a:p>
                      <a:r>
                        <a:rPr lang="en-US" sz="2800" dirty="0"/>
                        <a:t>Stability at low arc lengths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Good 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Poor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575928"/>
                  </a:ext>
                </a:extLst>
              </a:tr>
              <a:tr h="739987">
                <a:tc>
                  <a:txBody>
                    <a:bodyPr/>
                    <a:lstStyle/>
                    <a:p>
                      <a:r>
                        <a:rPr lang="en-US" sz="2800" dirty="0"/>
                        <a:t>Electrode used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Any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With special coatings of titania, so that arc starting and maintenance is made easier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653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83785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map&#10;&#10;Description automatically generated">
            <a:extLst>
              <a:ext uri="{FF2B5EF4-FFF2-40B4-BE49-F238E27FC236}">
                <a16:creationId xmlns:a16="http://schemas.microsoft.com/office/drawing/2014/main" id="{6A85D15B-6F9B-4316-9FA4-5B499860EA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35" b="175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9723639-6FC7-4B5D-A2C2-984489B7B0C6}"/>
              </a:ext>
            </a:extLst>
          </p:cNvPr>
          <p:cNvSpPr txBox="1"/>
          <p:nvPr/>
        </p:nvSpPr>
        <p:spPr>
          <a:xfrm>
            <a:off x="205483" y="2147299"/>
            <a:ext cx="1387011" cy="584775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IN" sz="3200" b="1" i="1" dirty="0"/>
              <a:t>SMAW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78AC10-3E53-4812-8ACB-07021EEA32CD}"/>
              </a:ext>
            </a:extLst>
          </p:cNvPr>
          <p:cNvSpPr txBox="1"/>
          <p:nvPr/>
        </p:nvSpPr>
        <p:spPr>
          <a:xfrm>
            <a:off x="898988" y="6221214"/>
            <a:ext cx="609600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https://www.pinterest.com/pin/454793262354211901/</a:t>
            </a:r>
            <a:endParaRPr lang="en-IN" dirty="0">
              <a:solidFill>
                <a:schemeClr val="dk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0CC81EC-3F9B-4F24-9A0F-418C4822ED2F}"/>
                  </a:ext>
                </a:extLst>
              </p14:cNvPr>
              <p14:cNvContentPartPr/>
              <p14:nvPr/>
            </p14:nvContentPartPr>
            <p14:xfrm>
              <a:off x="164880" y="664920"/>
              <a:ext cx="9902520" cy="60829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0CC81EC-3F9B-4F24-9A0F-418C4822ED2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5520" y="655560"/>
                <a:ext cx="9921240" cy="610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3164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rc Welding">
            <a:hlinkClick r:id="" action="ppaction://media"/>
            <a:extLst>
              <a:ext uri="{FF2B5EF4-FFF2-40B4-BE49-F238E27FC236}">
                <a16:creationId xmlns:a16="http://schemas.microsoft.com/office/drawing/2014/main" id="{197BDC80-6044-40CD-AE31-57336777A84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666" end="8710.3333"/>
                </p14:media>
              </p:ext>
            </p:extLst>
          </p:nvPr>
        </p:nvPicPr>
        <p:blipFill rotWithShape="1">
          <a:blip r:embed="rId4"/>
          <a:srcRect l="7263" r="8530" b="9159"/>
          <a:stretch>
            <a:fillRect/>
          </a:stretch>
        </p:blipFill>
        <p:spPr>
          <a:xfrm>
            <a:off x="873760" y="-50800"/>
            <a:ext cx="10129520" cy="6146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01CF42-EBE9-45B9-B4BE-BE7857267F7F}"/>
              </a:ext>
            </a:extLst>
          </p:cNvPr>
          <p:cNvSpPr txBox="1"/>
          <p:nvPr/>
        </p:nvSpPr>
        <p:spPr>
          <a:xfrm>
            <a:off x="284480" y="6211669"/>
            <a:ext cx="1127760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IN" dirty="0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https://www.youtube.com/watch?v=TeBX6cKKHWY&amp;ab_channel=EdisonTechCenter</a:t>
            </a:r>
            <a:endParaRPr lang="en-IN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643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8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0C63272-FAD1-4897-8EE6-E03B6BA71433}"/>
              </a:ext>
            </a:extLst>
          </p:cNvPr>
          <p:cNvSpPr txBox="1"/>
          <p:nvPr/>
        </p:nvSpPr>
        <p:spPr>
          <a:xfrm>
            <a:off x="180975" y="226695"/>
            <a:ext cx="3990975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Why study about it</a:t>
            </a:r>
            <a:endParaRPr lang="en-IN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AD311D-41D6-4A28-B4B7-F1D9E0A84965}"/>
              </a:ext>
            </a:extLst>
          </p:cNvPr>
          <p:cNvSpPr txBox="1"/>
          <p:nvPr/>
        </p:nvSpPr>
        <p:spPr>
          <a:xfrm>
            <a:off x="180975" y="950655"/>
            <a:ext cx="11830050" cy="3046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3200" dirty="0"/>
              <a:t>To understand the mechanism of the Welding Arc, since it is an integral part of Arc Welding processes, which is one of the most common form of welding.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/>
              <a:t>Understanding the welding arc allows us to manipulate it to our advantage.</a:t>
            </a:r>
          </a:p>
        </p:txBody>
      </p:sp>
    </p:spTree>
    <p:extLst>
      <p:ext uri="{BB962C8B-B14F-4D97-AF65-F5344CB8AC3E}">
        <p14:creationId xmlns:p14="http://schemas.microsoft.com/office/powerpoint/2010/main" val="174070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0C63272-FAD1-4897-8EE6-E03B6BA71433}"/>
              </a:ext>
            </a:extLst>
          </p:cNvPr>
          <p:cNvSpPr txBox="1"/>
          <p:nvPr/>
        </p:nvSpPr>
        <p:spPr>
          <a:xfrm>
            <a:off x="180975" y="226695"/>
            <a:ext cx="399097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Welding Arc</a:t>
            </a:r>
            <a:endParaRPr lang="en-IN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AD311D-41D6-4A28-B4B7-F1D9E0A84965}"/>
              </a:ext>
            </a:extLst>
          </p:cNvPr>
          <p:cNvSpPr txBox="1"/>
          <p:nvPr/>
        </p:nvSpPr>
        <p:spPr>
          <a:xfrm>
            <a:off x="180975" y="811470"/>
            <a:ext cx="11919585" cy="55283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3200" dirty="0"/>
              <a:t>It is an electric discharge between 2 electrodes which takes place through an electrically conducting hot ionized gas. </a:t>
            </a:r>
          </a:p>
          <a:p>
            <a:pPr algn="just"/>
            <a:endParaRPr lang="en-US" sz="1600" dirty="0"/>
          </a:p>
          <a:p>
            <a:pPr algn="just"/>
            <a:r>
              <a:rPr lang="en-US" sz="3200" dirty="0"/>
              <a:t>The discharge is initiated by an avalanche of electrons emitted from the hot cathode and maintained by the thermal ionization of the hot gas. </a:t>
            </a:r>
          </a:p>
          <a:p>
            <a:pPr algn="just"/>
            <a:endParaRPr lang="en-US" sz="2800" dirty="0"/>
          </a:p>
          <a:p>
            <a:pPr algn="just"/>
            <a:r>
              <a:rPr lang="en-US" sz="3200" dirty="0"/>
              <a:t>Welding arc has high current (</a:t>
            </a:r>
            <a:r>
              <a:rPr lang="en-US" sz="3200" dirty="0" err="1"/>
              <a:t>upto</a:t>
            </a:r>
            <a:r>
              <a:rPr lang="en-US" sz="3200" dirty="0"/>
              <a:t> 2000A ) and low voltage (10-50V). </a:t>
            </a:r>
          </a:p>
          <a:p>
            <a:pPr algn="just"/>
            <a:endParaRPr lang="en-US" dirty="0"/>
          </a:p>
          <a:p>
            <a:pPr algn="just"/>
            <a:r>
              <a:rPr lang="en-US" sz="3200" dirty="0"/>
              <a:t>The electrons emitted from the cathode passes through the hot ionized gas and merges into the anode, where they get condensed and are absorbed.</a:t>
            </a:r>
          </a:p>
        </p:txBody>
      </p:sp>
    </p:spTree>
    <p:extLst>
      <p:ext uri="{BB962C8B-B14F-4D97-AF65-F5344CB8AC3E}">
        <p14:creationId xmlns:p14="http://schemas.microsoft.com/office/powerpoint/2010/main" val="1347456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4C5FA3-2DE1-4A05-AEFA-9C5CD1163D17}"/>
              </a:ext>
            </a:extLst>
          </p:cNvPr>
          <p:cNvSpPr txBox="1"/>
          <p:nvPr/>
        </p:nvSpPr>
        <p:spPr>
          <a:xfrm>
            <a:off x="180975" y="226695"/>
            <a:ext cx="468566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Arc formation mechanism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42EA7BE-C232-4CA3-946E-389E451986AF}"/>
                  </a:ext>
                </a:extLst>
              </p14:cNvPr>
              <p14:cNvContentPartPr/>
              <p14:nvPr/>
            </p14:nvContentPartPr>
            <p14:xfrm>
              <a:off x="117360" y="39600"/>
              <a:ext cx="12008160" cy="59580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42EA7BE-C232-4CA3-946E-389E451986A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8000" y="30240"/>
                <a:ext cx="12026880" cy="597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17434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827B0E-0ACD-4BC2-A73D-D67376ED4056}"/>
              </a:ext>
            </a:extLst>
          </p:cNvPr>
          <p:cNvSpPr txBox="1"/>
          <p:nvPr/>
        </p:nvSpPr>
        <p:spPr>
          <a:xfrm>
            <a:off x="41668" y="43037"/>
            <a:ext cx="12099532" cy="6848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/>
              <a:t>Heat of the arc</a:t>
            </a:r>
            <a:r>
              <a:rPr lang="en-US" sz="3200" dirty="0"/>
              <a:t>: </a:t>
            </a:r>
          </a:p>
          <a:p>
            <a:pPr algn="just"/>
            <a:endParaRPr lang="en-US" sz="1500" dirty="0"/>
          </a:p>
          <a:p>
            <a:pPr algn="just"/>
            <a:r>
              <a:rPr lang="en-US" sz="3200" dirty="0"/>
              <a:t>The potential difference (voltage) applied across the terminals causes the electrons to go up at higher energy levels. </a:t>
            </a:r>
          </a:p>
          <a:p>
            <a:pPr algn="just"/>
            <a:endParaRPr lang="en-US" sz="1000" dirty="0"/>
          </a:p>
          <a:p>
            <a:pPr algn="just"/>
            <a:r>
              <a:rPr lang="en-US" sz="3200" dirty="0"/>
              <a:t>During ejection from the electrode tip these electrons cause ionization of the air molecules, releasing heat of ionization. </a:t>
            </a:r>
          </a:p>
          <a:p>
            <a:pPr algn="just"/>
            <a:endParaRPr lang="en-US" sz="1000" dirty="0"/>
          </a:p>
          <a:p>
            <a:pPr algn="just"/>
            <a:r>
              <a:rPr lang="en-US" sz="3200" dirty="0"/>
              <a:t>Also in this process, they lose some of the energy which they obtained from the applied voltage. </a:t>
            </a:r>
          </a:p>
          <a:p>
            <a:pPr algn="just"/>
            <a:endParaRPr lang="en-US" sz="1000" dirty="0"/>
          </a:p>
          <a:p>
            <a:pPr algn="just"/>
            <a:r>
              <a:rPr lang="en-US" sz="3200" dirty="0"/>
              <a:t>These two energies are the source of heat of the arc which fulfills the first and the most important requirement of energy for welding. </a:t>
            </a:r>
          </a:p>
          <a:p>
            <a:pPr algn="just"/>
            <a:endParaRPr lang="en-US" sz="1000" dirty="0"/>
          </a:p>
          <a:p>
            <a:pPr algn="just"/>
            <a:r>
              <a:rPr lang="en-US" sz="3200" dirty="0"/>
              <a:t>The process of ionization of air molecules and release of energy takes place millions of time in a second throughout the duration for which the arc is struck.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629894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9C65A25-00C2-40DA-A8ED-9AC175FDB1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675" t="32296" r="3521" b="18490"/>
          <a:stretch/>
        </p:blipFill>
        <p:spPr>
          <a:xfrm>
            <a:off x="6732309" y="121920"/>
            <a:ext cx="5347932" cy="4511040"/>
          </a:xfrm>
          <a:custGeom>
            <a:avLst/>
            <a:gdLst>
              <a:gd name="connsiteX0" fmla="*/ 0 w 5347932"/>
              <a:gd name="connsiteY0" fmla="*/ 0 h 4511040"/>
              <a:gd name="connsiteX1" fmla="*/ 5347932 w 5347932"/>
              <a:gd name="connsiteY1" fmla="*/ 0 h 4511040"/>
              <a:gd name="connsiteX2" fmla="*/ 5347932 w 5347932"/>
              <a:gd name="connsiteY2" fmla="*/ 4511040 h 4511040"/>
              <a:gd name="connsiteX3" fmla="*/ 3041611 w 5347932"/>
              <a:gd name="connsiteY3" fmla="*/ 4511040 h 4511040"/>
              <a:gd name="connsiteX4" fmla="*/ 3041611 w 5347932"/>
              <a:gd name="connsiteY4" fmla="*/ 3934317 h 4511040"/>
              <a:gd name="connsiteX5" fmla="*/ 2096731 w 5347932"/>
              <a:gd name="connsiteY5" fmla="*/ 3934317 h 4511040"/>
              <a:gd name="connsiteX6" fmla="*/ 2096731 w 5347932"/>
              <a:gd name="connsiteY6" fmla="*/ 4511040 h 4511040"/>
              <a:gd name="connsiteX7" fmla="*/ 0 w 5347932"/>
              <a:gd name="connsiteY7" fmla="*/ 4511040 h 4511040"/>
              <a:gd name="connsiteX8" fmla="*/ 0 w 5347932"/>
              <a:gd name="connsiteY8" fmla="*/ 2035870 h 4511040"/>
              <a:gd name="connsiteX9" fmla="*/ 450811 w 5347932"/>
              <a:gd name="connsiteY9" fmla="*/ 2035870 h 4511040"/>
              <a:gd name="connsiteX10" fmla="*/ 450811 w 5347932"/>
              <a:gd name="connsiteY10" fmla="*/ 1635760 h 4511040"/>
              <a:gd name="connsiteX11" fmla="*/ 0 w 5347932"/>
              <a:gd name="connsiteY11" fmla="*/ 1635760 h 451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347932" h="4511040">
                <a:moveTo>
                  <a:pt x="0" y="0"/>
                </a:moveTo>
                <a:lnTo>
                  <a:pt x="5347932" y="0"/>
                </a:lnTo>
                <a:lnTo>
                  <a:pt x="5347932" y="4511040"/>
                </a:lnTo>
                <a:lnTo>
                  <a:pt x="3041611" y="4511040"/>
                </a:lnTo>
                <a:lnTo>
                  <a:pt x="3041611" y="3934317"/>
                </a:lnTo>
                <a:lnTo>
                  <a:pt x="2096731" y="3934317"/>
                </a:lnTo>
                <a:lnTo>
                  <a:pt x="2096731" y="4511040"/>
                </a:lnTo>
                <a:lnTo>
                  <a:pt x="0" y="4511040"/>
                </a:lnTo>
                <a:lnTo>
                  <a:pt x="0" y="2035870"/>
                </a:lnTo>
                <a:lnTo>
                  <a:pt x="450811" y="2035870"/>
                </a:lnTo>
                <a:lnTo>
                  <a:pt x="450811" y="1635760"/>
                </a:lnTo>
                <a:lnTo>
                  <a:pt x="0" y="1635760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BF54EE-F626-47A7-B5C8-19B295A5119F}"/>
              </a:ext>
            </a:extLst>
          </p:cNvPr>
          <p:cNvSpPr txBox="1"/>
          <p:nvPr/>
        </p:nvSpPr>
        <p:spPr>
          <a:xfrm>
            <a:off x="41668" y="32877"/>
            <a:ext cx="3422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dirty="0"/>
              <a:t>Arc Characteristics</a:t>
            </a:r>
            <a:endParaRPr lang="en-US" sz="15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B4B7103-0A3D-4CF1-BF9F-B033833AB342}"/>
              </a:ext>
            </a:extLst>
          </p:cNvPr>
          <p:cNvCxnSpPr/>
          <p:nvPr/>
        </p:nvCxnSpPr>
        <p:spPr>
          <a:xfrm>
            <a:off x="8178800" y="345440"/>
            <a:ext cx="0" cy="4561840"/>
          </a:xfrm>
          <a:prstGeom prst="line">
            <a:avLst/>
          </a:prstGeom>
          <a:ln w="762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08177BF-F996-4C86-93FE-84E7D8FDD0A7}"/>
              </a:ext>
            </a:extLst>
          </p:cNvPr>
          <p:cNvSpPr txBox="1"/>
          <p:nvPr/>
        </p:nvSpPr>
        <p:spPr>
          <a:xfrm>
            <a:off x="6864390" y="4117196"/>
            <a:ext cx="1182330" cy="4146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Region 1</a:t>
            </a: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150353-43E1-4057-BE35-B201BC36DCB6}"/>
              </a:ext>
            </a:extLst>
          </p:cNvPr>
          <p:cNvSpPr txBox="1"/>
          <p:nvPr/>
        </p:nvSpPr>
        <p:spPr>
          <a:xfrm>
            <a:off x="8542675" y="4131712"/>
            <a:ext cx="1365207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Region 2</a:t>
            </a:r>
            <a:endParaRPr lang="en-US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9CD5EA-30D7-4EB8-9199-EE4198884A7C}"/>
              </a:ext>
            </a:extLst>
          </p:cNvPr>
          <p:cNvSpPr txBox="1"/>
          <p:nvPr/>
        </p:nvSpPr>
        <p:spPr>
          <a:xfrm>
            <a:off x="32361" y="463952"/>
            <a:ext cx="6386859" cy="641714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2800" dirty="0">
                <a:solidFill>
                  <a:schemeClr val="tx1"/>
                </a:solidFill>
              </a:rPr>
              <a:t>It is a graphical relationship between the voltage across the arc and the arc current. Obtained by plotting the voltage of a welding arc at varying arc lengths </a:t>
            </a:r>
          </a:p>
          <a:p>
            <a:pPr algn="just"/>
            <a:endParaRPr lang="en-US" sz="900" dirty="0">
              <a:solidFill>
                <a:schemeClr val="tx1"/>
              </a:solidFill>
            </a:endParaRPr>
          </a:p>
          <a:p>
            <a:pPr algn="just"/>
            <a:r>
              <a:rPr lang="en-US" sz="2800" b="1" dirty="0">
                <a:solidFill>
                  <a:schemeClr val="tx1"/>
                </a:solidFill>
              </a:rPr>
              <a:t>Region 1 : low to medium current</a:t>
            </a:r>
          </a:p>
          <a:p>
            <a:pPr algn="just"/>
            <a:r>
              <a:rPr lang="en-US" sz="2800" dirty="0">
                <a:solidFill>
                  <a:schemeClr val="tx1"/>
                </a:solidFill>
              </a:rPr>
              <a:t>As current increases arc temperature and hence the electrical conductivity of the arc increases hence less voltage is required to send the electrons from one electrode to another. </a:t>
            </a:r>
          </a:p>
          <a:p>
            <a:pPr algn="just"/>
            <a:endParaRPr lang="en-US" sz="1000" dirty="0">
              <a:solidFill>
                <a:schemeClr val="tx1"/>
              </a:solidFill>
            </a:endParaRPr>
          </a:p>
          <a:p>
            <a:pPr algn="just"/>
            <a:r>
              <a:rPr lang="en-US" sz="2800" dirty="0">
                <a:solidFill>
                  <a:schemeClr val="tx1"/>
                </a:solidFill>
              </a:rPr>
              <a:t>With increase in electrical conductivity of the arc the required current is able to flow with less voltage drop hence with increase in arc current the arc voltage decreases.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65D241-4011-4E73-9B1F-322D0D5311D6}"/>
              </a:ext>
            </a:extLst>
          </p:cNvPr>
          <p:cNvSpPr txBox="1"/>
          <p:nvPr/>
        </p:nvSpPr>
        <p:spPr>
          <a:xfrm>
            <a:off x="6864390" y="4920198"/>
            <a:ext cx="5198735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2800" b="1" i="1" dirty="0"/>
              <a:t>The curve starts from Y axis, i.e. initially very high voltage is needed to be applied for the current to start flowing</a:t>
            </a:r>
            <a:endParaRPr lang="en-US" b="1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F35471B-B13F-4CB4-9B3F-8DB1AD4BEC4C}"/>
                  </a:ext>
                </a:extLst>
              </p14:cNvPr>
              <p14:cNvContentPartPr/>
              <p14:nvPr/>
            </p14:nvContentPartPr>
            <p14:xfrm>
              <a:off x="6666120" y="2223000"/>
              <a:ext cx="5360760" cy="27385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F35471B-B13F-4CB4-9B3F-8DB1AD4BEC4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656760" y="2213640"/>
                <a:ext cx="5379480" cy="275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002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9C65A25-00C2-40DA-A8ED-9AC175FDB1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675" t="32296" r="3521" b="18490"/>
          <a:stretch/>
        </p:blipFill>
        <p:spPr>
          <a:xfrm>
            <a:off x="6732309" y="121920"/>
            <a:ext cx="5347932" cy="4511040"/>
          </a:xfrm>
          <a:custGeom>
            <a:avLst/>
            <a:gdLst>
              <a:gd name="connsiteX0" fmla="*/ 0 w 5347932"/>
              <a:gd name="connsiteY0" fmla="*/ 0 h 4511040"/>
              <a:gd name="connsiteX1" fmla="*/ 5347932 w 5347932"/>
              <a:gd name="connsiteY1" fmla="*/ 0 h 4511040"/>
              <a:gd name="connsiteX2" fmla="*/ 5347932 w 5347932"/>
              <a:gd name="connsiteY2" fmla="*/ 4511040 h 4511040"/>
              <a:gd name="connsiteX3" fmla="*/ 3041611 w 5347932"/>
              <a:gd name="connsiteY3" fmla="*/ 4511040 h 4511040"/>
              <a:gd name="connsiteX4" fmla="*/ 3041611 w 5347932"/>
              <a:gd name="connsiteY4" fmla="*/ 3934317 h 4511040"/>
              <a:gd name="connsiteX5" fmla="*/ 2096731 w 5347932"/>
              <a:gd name="connsiteY5" fmla="*/ 3934317 h 4511040"/>
              <a:gd name="connsiteX6" fmla="*/ 2096731 w 5347932"/>
              <a:gd name="connsiteY6" fmla="*/ 4511040 h 4511040"/>
              <a:gd name="connsiteX7" fmla="*/ 0 w 5347932"/>
              <a:gd name="connsiteY7" fmla="*/ 4511040 h 4511040"/>
              <a:gd name="connsiteX8" fmla="*/ 0 w 5347932"/>
              <a:gd name="connsiteY8" fmla="*/ 2035870 h 4511040"/>
              <a:gd name="connsiteX9" fmla="*/ 450811 w 5347932"/>
              <a:gd name="connsiteY9" fmla="*/ 2035870 h 4511040"/>
              <a:gd name="connsiteX10" fmla="*/ 450811 w 5347932"/>
              <a:gd name="connsiteY10" fmla="*/ 1635760 h 4511040"/>
              <a:gd name="connsiteX11" fmla="*/ 0 w 5347932"/>
              <a:gd name="connsiteY11" fmla="*/ 1635760 h 4511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347932" h="4511040">
                <a:moveTo>
                  <a:pt x="0" y="0"/>
                </a:moveTo>
                <a:lnTo>
                  <a:pt x="5347932" y="0"/>
                </a:lnTo>
                <a:lnTo>
                  <a:pt x="5347932" y="4511040"/>
                </a:lnTo>
                <a:lnTo>
                  <a:pt x="3041611" y="4511040"/>
                </a:lnTo>
                <a:lnTo>
                  <a:pt x="3041611" y="3934317"/>
                </a:lnTo>
                <a:lnTo>
                  <a:pt x="2096731" y="3934317"/>
                </a:lnTo>
                <a:lnTo>
                  <a:pt x="2096731" y="4511040"/>
                </a:lnTo>
                <a:lnTo>
                  <a:pt x="0" y="4511040"/>
                </a:lnTo>
                <a:lnTo>
                  <a:pt x="0" y="2035870"/>
                </a:lnTo>
                <a:lnTo>
                  <a:pt x="450811" y="2035870"/>
                </a:lnTo>
                <a:lnTo>
                  <a:pt x="450811" y="1635760"/>
                </a:lnTo>
                <a:lnTo>
                  <a:pt x="0" y="1635760"/>
                </a:lnTo>
                <a:close/>
              </a:path>
            </a:pathLst>
          </a:cu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B4B7103-0A3D-4CF1-BF9F-B033833AB342}"/>
              </a:ext>
            </a:extLst>
          </p:cNvPr>
          <p:cNvCxnSpPr/>
          <p:nvPr/>
        </p:nvCxnSpPr>
        <p:spPr>
          <a:xfrm>
            <a:off x="8178800" y="345440"/>
            <a:ext cx="0" cy="4561840"/>
          </a:xfrm>
          <a:prstGeom prst="line">
            <a:avLst/>
          </a:prstGeom>
          <a:ln w="76200">
            <a:prstDash val="sys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08177BF-F996-4C86-93FE-84E7D8FDD0A7}"/>
              </a:ext>
            </a:extLst>
          </p:cNvPr>
          <p:cNvSpPr txBox="1"/>
          <p:nvPr/>
        </p:nvSpPr>
        <p:spPr>
          <a:xfrm>
            <a:off x="6864390" y="4117196"/>
            <a:ext cx="1182330" cy="4146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Region 1</a:t>
            </a:r>
            <a:endParaRPr lang="en-US" sz="15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150353-43E1-4057-BE35-B201BC36DCB6}"/>
              </a:ext>
            </a:extLst>
          </p:cNvPr>
          <p:cNvSpPr txBox="1"/>
          <p:nvPr/>
        </p:nvSpPr>
        <p:spPr>
          <a:xfrm>
            <a:off x="8542675" y="4131712"/>
            <a:ext cx="1365207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Region 2</a:t>
            </a:r>
            <a:endParaRPr lang="en-US" sz="15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9CD5EA-30D7-4EB8-9199-EE4198884A7C}"/>
              </a:ext>
            </a:extLst>
          </p:cNvPr>
          <p:cNvSpPr txBox="1"/>
          <p:nvPr/>
        </p:nvSpPr>
        <p:spPr>
          <a:xfrm>
            <a:off x="111759" y="-37693"/>
            <a:ext cx="6386859" cy="6093976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3000" b="1" dirty="0">
                <a:solidFill>
                  <a:schemeClr val="tx1"/>
                </a:solidFill>
              </a:rPr>
              <a:t>Region 2 : medium to high current</a:t>
            </a:r>
          </a:p>
          <a:p>
            <a:pPr algn="just"/>
            <a:r>
              <a:rPr lang="en-US" sz="3000" dirty="0">
                <a:solidFill>
                  <a:schemeClr val="tx1"/>
                </a:solidFill>
              </a:rPr>
              <a:t>With increase in arc current beyond a point the total arc length (i.e. apparent arc length + penetration) increases, due to increased penetration. </a:t>
            </a:r>
          </a:p>
          <a:p>
            <a:pPr algn="just"/>
            <a:r>
              <a:rPr lang="en-US" sz="3000" dirty="0">
                <a:solidFill>
                  <a:schemeClr val="tx1"/>
                </a:solidFill>
              </a:rPr>
              <a:t>Also at higher currents the arc column takes on a spherical shape increasing the path through which the electron has to be transferred.</a:t>
            </a:r>
          </a:p>
          <a:p>
            <a:pPr algn="just"/>
            <a:endParaRPr lang="en-US" sz="3000" dirty="0">
              <a:solidFill>
                <a:schemeClr val="tx1"/>
              </a:solidFill>
            </a:endParaRPr>
          </a:p>
          <a:p>
            <a:pPr algn="just"/>
            <a:r>
              <a:rPr lang="en-US" sz="3000" dirty="0">
                <a:solidFill>
                  <a:schemeClr val="tx1"/>
                </a:solidFill>
              </a:rPr>
              <a:t>Due to these 2 reasons with increase in arc current beyond a certain point the necessary arc voltage increases. </a:t>
            </a:r>
          </a:p>
        </p:txBody>
      </p:sp>
    </p:spTree>
    <p:extLst>
      <p:ext uri="{BB962C8B-B14F-4D97-AF65-F5344CB8AC3E}">
        <p14:creationId xmlns:p14="http://schemas.microsoft.com/office/powerpoint/2010/main" val="1000033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65537E8-E799-4CA6-B9D4-C6B59411446E}"/>
              </a:ext>
            </a:extLst>
          </p:cNvPr>
          <p:cNvSpPr txBox="1"/>
          <p:nvPr/>
        </p:nvSpPr>
        <p:spPr>
          <a:xfrm>
            <a:off x="172720" y="274320"/>
            <a:ext cx="11846560" cy="5786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3000" b="1" dirty="0"/>
              <a:t>Arc Initiation </a:t>
            </a:r>
            <a:r>
              <a:rPr lang="en-US" sz="3000" dirty="0"/>
              <a:t>: Needed because the arc current needs an ionized passage for flowing across the gap. </a:t>
            </a:r>
          </a:p>
          <a:p>
            <a:pPr algn="just"/>
            <a:endParaRPr lang="en-US" sz="1000" dirty="0"/>
          </a:p>
          <a:p>
            <a:pPr algn="just"/>
            <a:r>
              <a:rPr lang="en-US" sz="3000" dirty="0"/>
              <a:t>Arc initiation can be done through following methods: </a:t>
            </a:r>
          </a:p>
          <a:p>
            <a:pPr algn="just"/>
            <a:r>
              <a:rPr lang="en-US" sz="3000" dirty="0"/>
              <a:t>1.	</a:t>
            </a:r>
            <a:r>
              <a:rPr lang="en-US" sz="3000" b="1" dirty="0"/>
              <a:t>Application of high voltage across the electrode gap </a:t>
            </a:r>
            <a:r>
              <a:rPr lang="en-US" sz="3000" dirty="0"/>
              <a:t>(10,000 Volts, at 50Hz applied for few milli seconds, just to start the arc. Can not be applied for longer time. Suited for GTAW).</a:t>
            </a:r>
          </a:p>
          <a:p>
            <a:pPr algn="just"/>
            <a:r>
              <a:rPr lang="en-US" sz="3000" dirty="0"/>
              <a:t>2.	</a:t>
            </a:r>
            <a:r>
              <a:rPr lang="en-US" sz="3000" b="1" dirty="0"/>
              <a:t>Short circuiting of the electrodes </a:t>
            </a:r>
            <a:r>
              <a:rPr lang="en-US" sz="3000" dirty="0"/>
              <a:t>(just touching or scratching the workpiece with the electrode. Heavy current starts flowing through the short circuit, upon withdrawal the </a:t>
            </a:r>
            <a:r>
              <a:rPr lang="en-US" sz="3000" dirty="0" err="1"/>
              <a:t>elctrons</a:t>
            </a:r>
            <a:r>
              <a:rPr lang="en-US" sz="3000" dirty="0"/>
              <a:t> already in motion comes out of the electrode tip and arc is formed)</a:t>
            </a:r>
          </a:p>
          <a:p>
            <a:pPr algn="just"/>
            <a:r>
              <a:rPr lang="en-US" sz="3000" dirty="0"/>
              <a:t>3.	</a:t>
            </a:r>
            <a:r>
              <a:rPr lang="en-US" sz="3000" b="1" dirty="0"/>
              <a:t>Other methods </a:t>
            </a:r>
            <a:r>
              <a:rPr lang="en-US" sz="3000" dirty="0"/>
              <a:t>(putting steel wool or graphite between the electrode and the workpiece, rest is same as short circuiting)</a:t>
            </a:r>
          </a:p>
        </p:txBody>
      </p:sp>
    </p:spTree>
    <p:extLst>
      <p:ext uri="{BB962C8B-B14F-4D97-AF65-F5344CB8AC3E}">
        <p14:creationId xmlns:p14="http://schemas.microsoft.com/office/powerpoint/2010/main" val="2553691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1396</Words>
  <Application>Microsoft Office PowerPoint</Application>
  <PresentationFormat>Widescreen</PresentationFormat>
  <Paragraphs>142</Paragraphs>
  <Slides>27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MEC 402  Casting, Welding and Forming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 714  Advanced Welding Technology</dc:title>
  <dc:creator>Arjyajyoti Goswami</dc:creator>
  <cp:lastModifiedBy>PRINCE MAURYA</cp:lastModifiedBy>
  <cp:revision>90</cp:revision>
  <dcterms:created xsi:type="dcterms:W3CDTF">2020-08-27T06:45:35Z</dcterms:created>
  <dcterms:modified xsi:type="dcterms:W3CDTF">2023-02-18T10:57:18Z</dcterms:modified>
</cp:coreProperties>
</file>

<file path=docProps/thumbnail.jpeg>
</file>